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22" r:id="rId2"/>
    <p:sldId id="329" r:id="rId3"/>
    <p:sldId id="356" r:id="rId4"/>
    <p:sldId id="331" r:id="rId5"/>
    <p:sldId id="348" r:id="rId6"/>
    <p:sldId id="334" r:id="rId7"/>
    <p:sldId id="349" r:id="rId8"/>
    <p:sldId id="350" r:id="rId9"/>
    <p:sldId id="353" r:id="rId10"/>
    <p:sldId id="355" r:id="rId11"/>
    <p:sldId id="336" r:id="rId12"/>
    <p:sldId id="354" r:id="rId13"/>
    <p:sldId id="338" r:id="rId14"/>
    <p:sldId id="339" r:id="rId15"/>
    <p:sldId id="340" r:id="rId16"/>
    <p:sldId id="357" r:id="rId17"/>
    <p:sldId id="341" r:id="rId18"/>
    <p:sldId id="347" r:id="rId19"/>
    <p:sldId id="342" r:id="rId20"/>
    <p:sldId id="351" r:id="rId21"/>
    <p:sldId id="352" r:id="rId22"/>
    <p:sldId id="364" r:id="rId23"/>
    <p:sldId id="358" r:id="rId24"/>
    <p:sldId id="360" r:id="rId25"/>
    <p:sldId id="359" r:id="rId26"/>
    <p:sldId id="361" r:id="rId27"/>
    <p:sldId id="343" r:id="rId28"/>
    <p:sldId id="362" r:id="rId29"/>
    <p:sldId id="363" r:id="rId30"/>
    <p:sldId id="344" r:id="rId31"/>
    <p:sldId id="345" r:id="rId32"/>
    <p:sldId id="346" r:id="rId33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DAEF"/>
    <a:srgbClr val="95C6E0"/>
    <a:srgbClr val="EFF3FF"/>
    <a:srgbClr val="3687C3"/>
    <a:srgbClr val="00A3AD"/>
    <a:srgbClr val="32C581"/>
    <a:srgbClr val="004E40"/>
    <a:srgbClr val="004851"/>
    <a:srgbClr val="CCF2F2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04" autoAdjust="0"/>
    <p:restoredTop sz="95574" autoAdjust="0"/>
  </p:normalViewPr>
  <p:slideViewPr>
    <p:cSldViewPr snapToGrid="0" snapToObjects="1" showGuides="1">
      <p:cViewPr>
        <p:scale>
          <a:sx n="112" d="100"/>
          <a:sy n="112" d="100"/>
        </p:scale>
        <p:origin x="688" y="-64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-115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4A2519-6043-8E47-B6A7-68A8D78CBEE0}" type="doc">
      <dgm:prSet loTypeId="urn:microsoft.com/office/officeart/2005/8/layout/hProcess7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3DB51F99-6274-7E42-A86E-8280D271D76A}">
      <dgm:prSet phldrT="[Text]" custT="1"/>
      <dgm:spPr/>
      <dgm:t>
        <a:bodyPr/>
        <a:lstStyle/>
        <a:p>
          <a:pPr>
            <a:buFont typeface="+mj-lt"/>
            <a:buAutoNum type="arabicPeriod"/>
          </a:pPr>
          <a:endParaRPr lang="en-GB" sz="1050" dirty="0"/>
        </a:p>
      </dgm:t>
    </dgm:pt>
    <dgm:pt modelId="{1268312C-930E-D148-9D2A-A536CF2F6957}" type="parTrans" cxnId="{82A5202D-A4C0-9945-93B3-1B80FD1FA920}">
      <dgm:prSet/>
      <dgm:spPr/>
      <dgm:t>
        <a:bodyPr/>
        <a:lstStyle/>
        <a:p>
          <a:endParaRPr lang="en-GB" sz="2400"/>
        </a:p>
      </dgm:t>
    </dgm:pt>
    <dgm:pt modelId="{88D1EEE0-7B84-A443-BD29-0F64E56CC004}" type="sibTrans" cxnId="{82A5202D-A4C0-9945-93B3-1B80FD1FA920}">
      <dgm:prSet/>
      <dgm:spPr/>
      <dgm:t>
        <a:bodyPr/>
        <a:lstStyle/>
        <a:p>
          <a:endParaRPr lang="en-GB" sz="2400"/>
        </a:p>
      </dgm:t>
    </dgm:pt>
    <dgm:pt modelId="{61BCD644-146F-B649-A41B-72B1907C7D07}">
      <dgm:prSet phldrT="[Text]" custT="1"/>
      <dgm:spPr/>
      <dgm:t>
        <a:bodyPr/>
        <a:lstStyle/>
        <a:p>
          <a:endParaRPr lang="en-GB" sz="1400" dirty="0"/>
        </a:p>
      </dgm:t>
    </dgm:pt>
    <dgm:pt modelId="{742C0C73-65A6-6241-9B62-335D65D106DE}" type="parTrans" cxnId="{C5F99875-971E-AF42-9BA7-E14E8E625D8F}">
      <dgm:prSet/>
      <dgm:spPr/>
      <dgm:t>
        <a:bodyPr/>
        <a:lstStyle/>
        <a:p>
          <a:endParaRPr lang="en-GB" sz="2400"/>
        </a:p>
      </dgm:t>
    </dgm:pt>
    <dgm:pt modelId="{47598D74-1F23-BF4F-94EA-F856667CCACA}" type="sibTrans" cxnId="{C5F99875-971E-AF42-9BA7-E14E8E625D8F}">
      <dgm:prSet/>
      <dgm:spPr/>
      <dgm:t>
        <a:bodyPr/>
        <a:lstStyle/>
        <a:p>
          <a:endParaRPr lang="en-GB" sz="2400"/>
        </a:p>
      </dgm:t>
    </dgm:pt>
    <dgm:pt modelId="{B11ACD8B-65A3-9445-AD7E-BEB0A1FD8593}">
      <dgm:prSet phldrT="[Text]" custT="1"/>
      <dgm:spPr/>
      <dgm:t>
        <a:bodyPr/>
        <a:lstStyle/>
        <a:p>
          <a:pPr>
            <a:buFont typeface="+mj-lt"/>
            <a:buAutoNum type="arabicPeriod"/>
          </a:pPr>
          <a:endParaRPr lang="en-GB" sz="1050" dirty="0"/>
        </a:p>
      </dgm:t>
    </dgm:pt>
    <dgm:pt modelId="{4FA9FAD4-7991-1C46-B200-47C547916010}" type="parTrans" cxnId="{D556E1D1-9883-634C-9D72-56FB29686C0B}">
      <dgm:prSet/>
      <dgm:spPr/>
      <dgm:t>
        <a:bodyPr/>
        <a:lstStyle/>
        <a:p>
          <a:endParaRPr lang="en-GB" sz="2400"/>
        </a:p>
      </dgm:t>
    </dgm:pt>
    <dgm:pt modelId="{9211725E-3A53-3D42-BB96-2CC4CF127C28}" type="sibTrans" cxnId="{D556E1D1-9883-634C-9D72-56FB29686C0B}">
      <dgm:prSet/>
      <dgm:spPr/>
      <dgm:t>
        <a:bodyPr/>
        <a:lstStyle/>
        <a:p>
          <a:endParaRPr lang="en-GB" sz="2400"/>
        </a:p>
      </dgm:t>
    </dgm:pt>
    <dgm:pt modelId="{D08EAE98-F8CB-B841-B32A-16A5BACCFFA7}">
      <dgm:prSet phldrT="[Text]" custT="1"/>
      <dgm:spPr/>
      <dgm:t>
        <a:bodyPr/>
        <a:lstStyle/>
        <a:p>
          <a:endParaRPr lang="en-GB" sz="1400" dirty="0"/>
        </a:p>
      </dgm:t>
    </dgm:pt>
    <dgm:pt modelId="{6AFC8131-94C9-F24A-A887-7D208CCC4182}" type="parTrans" cxnId="{DD2EC56F-B297-EF48-AEA4-0D1C0C777E28}">
      <dgm:prSet/>
      <dgm:spPr/>
      <dgm:t>
        <a:bodyPr/>
        <a:lstStyle/>
        <a:p>
          <a:endParaRPr lang="en-GB" sz="2400"/>
        </a:p>
      </dgm:t>
    </dgm:pt>
    <dgm:pt modelId="{FBE7302A-C083-C345-9A83-4D852DD06F32}" type="sibTrans" cxnId="{DD2EC56F-B297-EF48-AEA4-0D1C0C777E28}">
      <dgm:prSet/>
      <dgm:spPr/>
      <dgm:t>
        <a:bodyPr/>
        <a:lstStyle/>
        <a:p>
          <a:endParaRPr lang="en-GB" sz="2400"/>
        </a:p>
      </dgm:t>
    </dgm:pt>
    <dgm:pt modelId="{7B2C9F91-4214-9443-9448-7F5458FF24CC}">
      <dgm:prSet phldrT="[Text]" custT="1"/>
      <dgm:spPr/>
      <dgm:t>
        <a:bodyPr/>
        <a:lstStyle/>
        <a:p>
          <a:pPr>
            <a:buFont typeface="+mj-lt"/>
            <a:buAutoNum type="arabicPeriod"/>
          </a:pPr>
          <a:endParaRPr lang="en-GB" sz="1050" dirty="0"/>
        </a:p>
      </dgm:t>
    </dgm:pt>
    <dgm:pt modelId="{AB522589-BA2A-B94A-A926-C10309BDE128}" type="parTrans" cxnId="{FE35262A-B292-1743-872C-46C169E59BB5}">
      <dgm:prSet/>
      <dgm:spPr/>
      <dgm:t>
        <a:bodyPr/>
        <a:lstStyle/>
        <a:p>
          <a:endParaRPr lang="en-GB" sz="2400"/>
        </a:p>
      </dgm:t>
    </dgm:pt>
    <dgm:pt modelId="{D5FB01DB-AEE6-274B-AEAE-9D4E45973C57}" type="sibTrans" cxnId="{FE35262A-B292-1743-872C-46C169E59BB5}">
      <dgm:prSet/>
      <dgm:spPr/>
      <dgm:t>
        <a:bodyPr/>
        <a:lstStyle/>
        <a:p>
          <a:endParaRPr lang="en-GB" sz="2400"/>
        </a:p>
      </dgm:t>
    </dgm:pt>
    <dgm:pt modelId="{4818046C-EC78-A840-8807-7179CB5777FA}">
      <dgm:prSet custT="1"/>
      <dgm:spPr/>
      <dgm:t>
        <a:bodyPr/>
        <a:lstStyle/>
        <a:p>
          <a:pPr marL="11113" indent="0">
            <a:buFont typeface="+mj-lt"/>
            <a:buAutoNum type="arabicPeriod"/>
            <a:tabLst/>
          </a:pPr>
          <a:endParaRPr lang="en-GB" sz="1050" dirty="0"/>
        </a:p>
      </dgm:t>
    </dgm:pt>
    <dgm:pt modelId="{242D6BD2-7D34-B446-B212-31589B954FB2}" type="parTrans" cxnId="{1FA7E89C-D78E-7747-BF93-765800A6CFD8}">
      <dgm:prSet/>
      <dgm:spPr/>
      <dgm:t>
        <a:bodyPr/>
        <a:lstStyle/>
        <a:p>
          <a:endParaRPr lang="en-GB" sz="2400"/>
        </a:p>
      </dgm:t>
    </dgm:pt>
    <dgm:pt modelId="{68F7FEFD-01BD-A941-A11A-3EBA2A5BAF0C}" type="sibTrans" cxnId="{1FA7E89C-D78E-7747-BF93-765800A6CFD8}">
      <dgm:prSet/>
      <dgm:spPr/>
      <dgm:t>
        <a:bodyPr/>
        <a:lstStyle/>
        <a:p>
          <a:endParaRPr lang="en-GB" sz="2400"/>
        </a:p>
      </dgm:t>
    </dgm:pt>
    <dgm:pt modelId="{02FD195E-3661-0E4F-90EA-E93D2BF5F32F}">
      <dgm:prSet custT="1"/>
      <dgm:spPr/>
      <dgm:t>
        <a:bodyPr/>
        <a:lstStyle/>
        <a:p>
          <a:endParaRPr lang="en-GB" sz="1400" dirty="0"/>
        </a:p>
      </dgm:t>
    </dgm:pt>
    <dgm:pt modelId="{424526E7-B5E2-1B4C-AE62-C3C38D2CB062}" type="sibTrans" cxnId="{62BD00B2-5EF9-374C-A846-7D1B79ADD12B}">
      <dgm:prSet/>
      <dgm:spPr/>
      <dgm:t>
        <a:bodyPr/>
        <a:lstStyle/>
        <a:p>
          <a:endParaRPr lang="en-GB" sz="2400"/>
        </a:p>
      </dgm:t>
    </dgm:pt>
    <dgm:pt modelId="{E6B2E379-8EF5-6E45-B822-D35871DF1C5C}" type="parTrans" cxnId="{62BD00B2-5EF9-374C-A846-7D1B79ADD12B}">
      <dgm:prSet/>
      <dgm:spPr/>
      <dgm:t>
        <a:bodyPr/>
        <a:lstStyle/>
        <a:p>
          <a:endParaRPr lang="en-GB" sz="2400"/>
        </a:p>
      </dgm:t>
    </dgm:pt>
    <dgm:pt modelId="{5C4B834A-07A3-8C49-BA1F-56E0D8DB30BE}">
      <dgm:prSet phldrT="[Text]" custT="1"/>
      <dgm:spPr/>
      <dgm:t>
        <a:bodyPr/>
        <a:lstStyle/>
        <a:p>
          <a:endParaRPr lang="en-GB" sz="1400" dirty="0"/>
        </a:p>
      </dgm:t>
    </dgm:pt>
    <dgm:pt modelId="{0F9576CA-1A56-AD47-B929-1561C372B09C}" type="sibTrans" cxnId="{0F1CAD7A-3390-B743-8A0C-D290A60BE4F3}">
      <dgm:prSet/>
      <dgm:spPr/>
      <dgm:t>
        <a:bodyPr/>
        <a:lstStyle/>
        <a:p>
          <a:endParaRPr lang="en-GB" sz="2400"/>
        </a:p>
      </dgm:t>
    </dgm:pt>
    <dgm:pt modelId="{986B61B9-D3C9-E141-921B-760C9800F76E}" type="parTrans" cxnId="{0F1CAD7A-3390-B743-8A0C-D290A60BE4F3}">
      <dgm:prSet/>
      <dgm:spPr/>
      <dgm:t>
        <a:bodyPr/>
        <a:lstStyle/>
        <a:p>
          <a:endParaRPr lang="en-GB" sz="2400"/>
        </a:p>
      </dgm:t>
    </dgm:pt>
    <dgm:pt modelId="{D2AFA5AB-CF15-BF46-8651-05FF835DF3BA}" type="pres">
      <dgm:prSet presAssocID="{124A2519-6043-8E47-B6A7-68A8D78CBEE0}" presName="Name0" presStyleCnt="0">
        <dgm:presLayoutVars>
          <dgm:dir/>
          <dgm:animLvl val="lvl"/>
          <dgm:resizeHandles val="exact"/>
        </dgm:presLayoutVars>
      </dgm:prSet>
      <dgm:spPr/>
    </dgm:pt>
    <dgm:pt modelId="{41EE4643-8625-1A43-A70E-5DD6A9F67AB7}" type="pres">
      <dgm:prSet presAssocID="{5C4B834A-07A3-8C49-BA1F-56E0D8DB30BE}" presName="compositeNode" presStyleCnt="0">
        <dgm:presLayoutVars>
          <dgm:bulletEnabled val="1"/>
        </dgm:presLayoutVars>
      </dgm:prSet>
      <dgm:spPr/>
    </dgm:pt>
    <dgm:pt modelId="{0EAFD02F-8D1C-9045-878B-E19615FFC23A}" type="pres">
      <dgm:prSet presAssocID="{5C4B834A-07A3-8C49-BA1F-56E0D8DB30BE}" presName="bgRect" presStyleLbl="node1" presStyleIdx="0" presStyleCnt="4"/>
      <dgm:spPr/>
    </dgm:pt>
    <dgm:pt modelId="{F9A7B851-C37E-FB4C-B0F8-A5E8E5568539}" type="pres">
      <dgm:prSet presAssocID="{5C4B834A-07A3-8C49-BA1F-56E0D8DB30B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22F91340-F6F5-1D4D-9D9D-AB5C6251E5E8}" type="pres">
      <dgm:prSet presAssocID="{5C4B834A-07A3-8C49-BA1F-56E0D8DB30BE}" presName="childNode" presStyleLbl="node1" presStyleIdx="0" presStyleCnt="4">
        <dgm:presLayoutVars>
          <dgm:bulletEnabled val="1"/>
        </dgm:presLayoutVars>
      </dgm:prSet>
      <dgm:spPr/>
    </dgm:pt>
    <dgm:pt modelId="{092C06A9-24F8-9347-BDF2-45C6BDCCA3C5}" type="pres">
      <dgm:prSet presAssocID="{0F9576CA-1A56-AD47-B929-1561C372B09C}" presName="hSp" presStyleCnt="0"/>
      <dgm:spPr/>
    </dgm:pt>
    <dgm:pt modelId="{4884EB39-6E1E-FF47-9B0D-C6B21CBB85FA}" type="pres">
      <dgm:prSet presAssocID="{0F9576CA-1A56-AD47-B929-1561C372B09C}" presName="vProcSp" presStyleCnt="0"/>
      <dgm:spPr/>
    </dgm:pt>
    <dgm:pt modelId="{B6EE5280-C7F8-5844-B92A-89EA47944B14}" type="pres">
      <dgm:prSet presAssocID="{0F9576CA-1A56-AD47-B929-1561C372B09C}" presName="vSp1" presStyleCnt="0"/>
      <dgm:spPr/>
    </dgm:pt>
    <dgm:pt modelId="{30F67B7B-771E-AF44-AB4B-1E3C11A77E14}" type="pres">
      <dgm:prSet presAssocID="{0F9576CA-1A56-AD47-B929-1561C372B09C}" presName="simulatedConn" presStyleLbl="solidFgAcc1" presStyleIdx="0" presStyleCnt="3"/>
      <dgm:spPr/>
    </dgm:pt>
    <dgm:pt modelId="{3962AD54-D7B8-2B47-95F8-EF9F4DDD1088}" type="pres">
      <dgm:prSet presAssocID="{0F9576CA-1A56-AD47-B929-1561C372B09C}" presName="vSp2" presStyleCnt="0"/>
      <dgm:spPr/>
    </dgm:pt>
    <dgm:pt modelId="{E6579E0C-93BC-944F-ADA7-6A1A9BC2F08A}" type="pres">
      <dgm:prSet presAssocID="{0F9576CA-1A56-AD47-B929-1561C372B09C}" presName="sibTrans" presStyleCnt="0"/>
      <dgm:spPr/>
    </dgm:pt>
    <dgm:pt modelId="{41467A30-2633-3448-830D-39A548970459}" type="pres">
      <dgm:prSet presAssocID="{61BCD644-146F-B649-A41B-72B1907C7D07}" presName="compositeNode" presStyleCnt="0">
        <dgm:presLayoutVars>
          <dgm:bulletEnabled val="1"/>
        </dgm:presLayoutVars>
      </dgm:prSet>
      <dgm:spPr/>
    </dgm:pt>
    <dgm:pt modelId="{D929FBEA-456B-F840-90E6-08C4E18041E4}" type="pres">
      <dgm:prSet presAssocID="{61BCD644-146F-B649-A41B-72B1907C7D07}" presName="bgRect" presStyleLbl="node1" presStyleIdx="1" presStyleCnt="4"/>
      <dgm:spPr/>
    </dgm:pt>
    <dgm:pt modelId="{D790280A-527C-8C4E-9862-9EA3106EB1F8}" type="pres">
      <dgm:prSet presAssocID="{61BCD644-146F-B649-A41B-72B1907C7D07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80E003FF-D926-9541-BBFD-8BD8BE61443F}" type="pres">
      <dgm:prSet presAssocID="{61BCD644-146F-B649-A41B-72B1907C7D07}" presName="childNode" presStyleLbl="node1" presStyleIdx="1" presStyleCnt="4">
        <dgm:presLayoutVars>
          <dgm:bulletEnabled val="1"/>
        </dgm:presLayoutVars>
      </dgm:prSet>
      <dgm:spPr/>
    </dgm:pt>
    <dgm:pt modelId="{DC3E2ACA-9276-FA4B-832B-EC7EF0E2CC00}" type="pres">
      <dgm:prSet presAssocID="{47598D74-1F23-BF4F-94EA-F856667CCACA}" presName="hSp" presStyleCnt="0"/>
      <dgm:spPr/>
    </dgm:pt>
    <dgm:pt modelId="{9C1EFE71-D4AF-7140-99AF-DBCB2684F197}" type="pres">
      <dgm:prSet presAssocID="{47598D74-1F23-BF4F-94EA-F856667CCACA}" presName="vProcSp" presStyleCnt="0"/>
      <dgm:spPr/>
    </dgm:pt>
    <dgm:pt modelId="{A1D8680C-3C7A-4E4F-B08C-0340820530EB}" type="pres">
      <dgm:prSet presAssocID="{47598D74-1F23-BF4F-94EA-F856667CCACA}" presName="vSp1" presStyleCnt="0"/>
      <dgm:spPr/>
    </dgm:pt>
    <dgm:pt modelId="{79C8DC09-E608-2C4F-9931-14928B77BA18}" type="pres">
      <dgm:prSet presAssocID="{47598D74-1F23-BF4F-94EA-F856667CCACA}" presName="simulatedConn" presStyleLbl="solidFgAcc1" presStyleIdx="1" presStyleCnt="3"/>
      <dgm:spPr/>
    </dgm:pt>
    <dgm:pt modelId="{7D01CC48-446E-AF47-940E-2F50CE54F9D7}" type="pres">
      <dgm:prSet presAssocID="{47598D74-1F23-BF4F-94EA-F856667CCACA}" presName="vSp2" presStyleCnt="0"/>
      <dgm:spPr/>
    </dgm:pt>
    <dgm:pt modelId="{A0732CD1-712F-3243-8E4C-2016A819149B}" type="pres">
      <dgm:prSet presAssocID="{47598D74-1F23-BF4F-94EA-F856667CCACA}" presName="sibTrans" presStyleCnt="0"/>
      <dgm:spPr/>
    </dgm:pt>
    <dgm:pt modelId="{5AE504A2-8E43-0E40-AA70-3FEE08B42AB0}" type="pres">
      <dgm:prSet presAssocID="{D08EAE98-F8CB-B841-B32A-16A5BACCFFA7}" presName="compositeNode" presStyleCnt="0">
        <dgm:presLayoutVars>
          <dgm:bulletEnabled val="1"/>
        </dgm:presLayoutVars>
      </dgm:prSet>
      <dgm:spPr/>
    </dgm:pt>
    <dgm:pt modelId="{4A9E918F-8CA2-354F-93F2-C077900EBEA0}" type="pres">
      <dgm:prSet presAssocID="{D08EAE98-F8CB-B841-B32A-16A5BACCFFA7}" presName="bgRect" presStyleLbl="node1" presStyleIdx="2" presStyleCnt="4"/>
      <dgm:spPr/>
    </dgm:pt>
    <dgm:pt modelId="{9A6B6D90-712E-CA4B-BB6C-E73F1D330E43}" type="pres">
      <dgm:prSet presAssocID="{D08EAE98-F8CB-B841-B32A-16A5BACCFFA7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B7C780E1-84CC-5A42-AAB7-1B0AE71EFB74}" type="pres">
      <dgm:prSet presAssocID="{D08EAE98-F8CB-B841-B32A-16A5BACCFFA7}" presName="childNode" presStyleLbl="node1" presStyleIdx="2" presStyleCnt="4">
        <dgm:presLayoutVars>
          <dgm:bulletEnabled val="1"/>
        </dgm:presLayoutVars>
      </dgm:prSet>
      <dgm:spPr/>
    </dgm:pt>
    <dgm:pt modelId="{77C04CB1-F4E5-4145-B45C-E3ACD393746D}" type="pres">
      <dgm:prSet presAssocID="{FBE7302A-C083-C345-9A83-4D852DD06F32}" presName="hSp" presStyleCnt="0"/>
      <dgm:spPr/>
    </dgm:pt>
    <dgm:pt modelId="{2857DA3B-B18F-2343-9A4B-8E05E2CB8615}" type="pres">
      <dgm:prSet presAssocID="{FBE7302A-C083-C345-9A83-4D852DD06F32}" presName="vProcSp" presStyleCnt="0"/>
      <dgm:spPr/>
    </dgm:pt>
    <dgm:pt modelId="{272E5099-D675-7647-890D-8DE72A727519}" type="pres">
      <dgm:prSet presAssocID="{FBE7302A-C083-C345-9A83-4D852DD06F32}" presName="vSp1" presStyleCnt="0"/>
      <dgm:spPr/>
    </dgm:pt>
    <dgm:pt modelId="{D1644D97-BE96-C241-A87C-4A93192CF7BF}" type="pres">
      <dgm:prSet presAssocID="{FBE7302A-C083-C345-9A83-4D852DD06F32}" presName="simulatedConn" presStyleLbl="solidFgAcc1" presStyleIdx="2" presStyleCnt="3"/>
      <dgm:spPr/>
    </dgm:pt>
    <dgm:pt modelId="{C29C5B03-E45A-6449-BE48-AB05BB56D8D3}" type="pres">
      <dgm:prSet presAssocID="{FBE7302A-C083-C345-9A83-4D852DD06F32}" presName="vSp2" presStyleCnt="0"/>
      <dgm:spPr/>
    </dgm:pt>
    <dgm:pt modelId="{EEC6B5C4-CBCC-7D48-9CAE-A0E0BB935C98}" type="pres">
      <dgm:prSet presAssocID="{FBE7302A-C083-C345-9A83-4D852DD06F32}" presName="sibTrans" presStyleCnt="0"/>
      <dgm:spPr/>
    </dgm:pt>
    <dgm:pt modelId="{463D27C5-DF6F-1641-AFF3-01AAA9F99893}" type="pres">
      <dgm:prSet presAssocID="{02FD195E-3661-0E4F-90EA-E93D2BF5F32F}" presName="compositeNode" presStyleCnt="0">
        <dgm:presLayoutVars>
          <dgm:bulletEnabled val="1"/>
        </dgm:presLayoutVars>
      </dgm:prSet>
      <dgm:spPr/>
    </dgm:pt>
    <dgm:pt modelId="{7CE3630F-2A8A-0048-9637-83B494B138EC}" type="pres">
      <dgm:prSet presAssocID="{02FD195E-3661-0E4F-90EA-E93D2BF5F32F}" presName="bgRect" presStyleLbl="node1" presStyleIdx="3" presStyleCnt="4"/>
      <dgm:spPr/>
    </dgm:pt>
    <dgm:pt modelId="{3E555103-B709-944C-AECD-AFBCA9CBB5DC}" type="pres">
      <dgm:prSet presAssocID="{02FD195E-3661-0E4F-90EA-E93D2BF5F32F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483BB2CA-DF5F-234C-A047-68741C2C92AD}" type="pres">
      <dgm:prSet presAssocID="{02FD195E-3661-0E4F-90EA-E93D2BF5F32F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3F41722-1846-E04A-87BB-8FC8E2936D58}" type="presOf" srcId="{02FD195E-3661-0E4F-90EA-E93D2BF5F32F}" destId="{3E555103-B709-944C-AECD-AFBCA9CBB5DC}" srcOrd="1" destOrd="0" presId="urn:microsoft.com/office/officeart/2005/8/layout/hProcess7"/>
    <dgm:cxn modelId="{FE35262A-B292-1743-872C-46C169E59BB5}" srcId="{D08EAE98-F8CB-B841-B32A-16A5BACCFFA7}" destId="{7B2C9F91-4214-9443-9448-7F5458FF24CC}" srcOrd="0" destOrd="0" parTransId="{AB522589-BA2A-B94A-A926-C10309BDE128}" sibTransId="{D5FB01DB-AEE6-274B-AEAE-9D4E45973C57}"/>
    <dgm:cxn modelId="{82A5202D-A4C0-9945-93B3-1B80FD1FA920}" srcId="{5C4B834A-07A3-8C49-BA1F-56E0D8DB30BE}" destId="{3DB51F99-6274-7E42-A86E-8280D271D76A}" srcOrd="0" destOrd="0" parTransId="{1268312C-930E-D148-9D2A-A536CF2F6957}" sibTransId="{88D1EEE0-7B84-A443-BD29-0F64E56CC004}"/>
    <dgm:cxn modelId="{7746A53F-E180-9B4D-9728-EA0DBC0E1382}" type="presOf" srcId="{124A2519-6043-8E47-B6A7-68A8D78CBEE0}" destId="{D2AFA5AB-CF15-BF46-8651-05FF835DF3BA}" srcOrd="0" destOrd="0" presId="urn:microsoft.com/office/officeart/2005/8/layout/hProcess7"/>
    <dgm:cxn modelId="{9CCCAA49-13FB-5440-B993-1D4AA74118F6}" type="presOf" srcId="{B11ACD8B-65A3-9445-AD7E-BEB0A1FD8593}" destId="{80E003FF-D926-9541-BBFD-8BD8BE61443F}" srcOrd="0" destOrd="0" presId="urn:microsoft.com/office/officeart/2005/8/layout/hProcess7"/>
    <dgm:cxn modelId="{314ADE56-4053-D94A-BB84-391E69BC6D7E}" type="presOf" srcId="{D08EAE98-F8CB-B841-B32A-16A5BACCFFA7}" destId="{4A9E918F-8CA2-354F-93F2-C077900EBEA0}" srcOrd="0" destOrd="0" presId="urn:microsoft.com/office/officeart/2005/8/layout/hProcess7"/>
    <dgm:cxn modelId="{37A1756D-2C1D-9340-9B19-9ACC779E34AE}" type="presOf" srcId="{D08EAE98-F8CB-B841-B32A-16A5BACCFFA7}" destId="{9A6B6D90-712E-CA4B-BB6C-E73F1D330E43}" srcOrd="1" destOrd="0" presId="urn:microsoft.com/office/officeart/2005/8/layout/hProcess7"/>
    <dgm:cxn modelId="{DD2EC56F-B297-EF48-AEA4-0D1C0C777E28}" srcId="{124A2519-6043-8E47-B6A7-68A8D78CBEE0}" destId="{D08EAE98-F8CB-B841-B32A-16A5BACCFFA7}" srcOrd="2" destOrd="0" parTransId="{6AFC8131-94C9-F24A-A887-7D208CCC4182}" sibTransId="{FBE7302A-C083-C345-9A83-4D852DD06F32}"/>
    <dgm:cxn modelId="{C5F99875-971E-AF42-9BA7-E14E8E625D8F}" srcId="{124A2519-6043-8E47-B6A7-68A8D78CBEE0}" destId="{61BCD644-146F-B649-A41B-72B1907C7D07}" srcOrd="1" destOrd="0" parTransId="{742C0C73-65A6-6241-9B62-335D65D106DE}" sibTransId="{47598D74-1F23-BF4F-94EA-F856667CCACA}"/>
    <dgm:cxn modelId="{0F1CAD7A-3390-B743-8A0C-D290A60BE4F3}" srcId="{124A2519-6043-8E47-B6A7-68A8D78CBEE0}" destId="{5C4B834A-07A3-8C49-BA1F-56E0D8DB30BE}" srcOrd="0" destOrd="0" parTransId="{986B61B9-D3C9-E141-921B-760C9800F76E}" sibTransId="{0F9576CA-1A56-AD47-B929-1561C372B09C}"/>
    <dgm:cxn modelId="{2574EB8F-B7DE-B74F-A2D0-1CA8BBA8E96F}" type="presOf" srcId="{4818046C-EC78-A840-8807-7179CB5777FA}" destId="{483BB2CA-DF5F-234C-A047-68741C2C92AD}" srcOrd="0" destOrd="0" presId="urn:microsoft.com/office/officeart/2005/8/layout/hProcess7"/>
    <dgm:cxn modelId="{7376D19B-D605-EF4E-8ED3-5D09502F2070}" type="presOf" srcId="{5C4B834A-07A3-8C49-BA1F-56E0D8DB30BE}" destId="{0EAFD02F-8D1C-9045-878B-E19615FFC23A}" srcOrd="0" destOrd="0" presId="urn:microsoft.com/office/officeart/2005/8/layout/hProcess7"/>
    <dgm:cxn modelId="{1FA7E89C-D78E-7747-BF93-765800A6CFD8}" srcId="{02FD195E-3661-0E4F-90EA-E93D2BF5F32F}" destId="{4818046C-EC78-A840-8807-7179CB5777FA}" srcOrd="0" destOrd="0" parTransId="{242D6BD2-7D34-B446-B212-31589B954FB2}" sibTransId="{68F7FEFD-01BD-A941-A11A-3EBA2A5BAF0C}"/>
    <dgm:cxn modelId="{785C3DA2-117A-934C-BBD8-7CA99B8FB250}" type="presOf" srcId="{02FD195E-3661-0E4F-90EA-E93D2BF5F32F}" destId="{7CE3630F-2A8A-0048-9637-83B494B138EC}" srcOrd="0" destOrd="0" presId="urn:microsoft.com/office/officeart/2005/8/layout/hProcess7"/>
    <dgm:cxn modelId="{EF0771AA-498E-414B-BE1D-D18F780176A6}" type="presOf" srcId="{7B2C9F91-4214-9443-9448-7F5458FF24CC}" destId="{B7C780E1-84CC-5A42-AAB7-1B0AE71EFB74}" srcOrd="0" destOrd="0" presId="urn:microsoft.com/office/officeart/2005/8/layout/hProcess7"/>
    <dgm:cxn modelId="{62BD00B2-5EF9-374C-A846-7D1B79ADD12B}" srcId="{124A2519-6043-8E47-B6A7-68A8D78CBEE0}" destId="{02FD195E-3661-0E4F-90EA-E93D2BF5F32F}" srcOrd="3" destOrd="0" parTransId="{E6B2E379-8EF5-6E45-B822-D35871DF1C5C}" sibTransId="{424526E7-B5E2-1B4C-AE62-C3C38D2CB062}"/>
    <dgm:cxn modelId="{77CF99BB-9DAC-4146-BC3F-5A6DBA52CAF3}" type="presOf" srcId="{61BCD644-146F-B649-A41B-72B1907C7D07}" destId="{D929FBEA-456B-F840-90E6-08C4E18041E4}" srcOrd="0" destOrd="0" presId="urn:microsoft.com/office/officeart/2005/8/layout/hProcess7"/>
    <dgm:cxn modelId="{A490AECE-11A4-084E-84A1-C70331EC9F82}" type="presOf" srcId="{3DB51F99-6274-7E42-A86E-8280D271D76A}" destId="{22F91340-F6F5-1D4D-9D9D-AB5C6251E5E8}" srcOrd="0" destOrd="0" presId="urn:microsoft.com/office/officeart/2005/8/layout/hProcess7"/>
    <dgm:cxn modelId="{D556E1D1-9883-634C-9D72-56FB29686C0B}" srcId="{61BCD644-146F-B649-A41B-72B1907C7D07}" destId="{B11ACD8B-65A3-9445-AD7E-BEB0A1FD8593}" srcOrd="0" destOrd="0" parTransId="{4FA9FAD4-7991-1C46-B200-47C547916010}" sibTransId="{9211725E-3A53-3D42-BB96-2CC4CF127C28}"/>
    <dgm:cxn modelId="{9E242CE8-827D-964E-856E-F10E43711AF4}" type="presOf" srcId="{61BCD644-146F-B649-A41B-72B1907C7D07}" destId="{D790280A-527C-8C4E-9862-9EA3106EB1F8}" srcOrd="1" destOrd="0" presId="urn:microsoft.com/office/officeart/2005/8/layout/hProcess7"/>
    <dgm:cxn modelId="{1DF1C6EB-0CF4-0744-A8A8-B06920204E81}" type="presOf" srcId="{5C4B834A-07A3-8C49-BA1F-56E0D8DB30BE}" destId="{F9A7B851-C37E-FB4C-B0F8-A5E8E5568539}" srcOrd="1" destOrd="0" presId="urn:microsoft.com/office/officeart/2005/8/layout/hProcess7"/>
    <dgm:cxn modelId="{2AFA298E-67D9-8E44-8EBC-B488ECA841CB}" type="presParOf" srcId="{D2AFA5AB-CF15-BF46-8651-05FF835DF3BA}" destId="{41EE4643-8625-1A43-A70E-5DD6A9F67AB7}" srcOrd="0" destOrd="0" presId="urn:microsoft.com/office/officeart/2005/8/layout/hProcess7"/>
    <dgm:cxn modelId="{35F5A7D1-032E-DE4B-8D6F-5ED48FD8A70A}" type="presParOf" srcId="{41EE4643-8625-1A43-A70E-5DD6A9F67AB7}" destId="{0EAFD02F-8D1C-9045-878B-E19615FFC23A}" srcOrd="0" destOrd="0" presId="urn:microsoft.com/office/officeart/2005/8/layout/hProcess7"/>
    <dgm:cxn modelId="{1460E12F-396B-C44C-A87B-D209221C5299}" type="presParOf" srcId="{41EE4643-8625-1A43-A70E-5DD6A9F67AB7}" destId="{F9A7B851-C37E-FB4C-B0F8-A5E8E5568539}" srcOrd="1" destOrd="0" presId="urn:microsoft.com/office/officeart/2005/8/layout/hProcess7"/>
    <dgm:cxn modelId="{295BCA6D-B976-FC4A-B1E2-F680D029FF88}" type="presParOf" srcId="{41EE4643-8625-1A43-A70E-5DD6A9F67AB7}" destId="{22F91340-F6F5-1D4D-9D9D-AB5C6251E5E8}" srcOrd="2" destOrd="0" presId="urn:microsoft.com/office/officeart/2005/8/layout/hProcess7"/>
    <dgm:cxn modelId="{089940A7-C95E-A941-A3F5-45ABC58D93D8}" type="presParOf" srcId="{D2AFA5AB-CF15-BF46-8651-05FF835DF3BA}" destId="{092C06A9-24F8-9347-BDF2-45C6BDCCA3C5}" srcOrd="1" destOrd="0" presId="urn:microsoft.com/office/officeart/2005/8/layout/hProcess7"/>
    <dgm:cxn modelId="{B9569910-853B-D343-9817-DF9FDB0CA47C}" type="presParOf" srcId="{D2AFA5AB-CF15-BF46-8651-05FF835DF3BA}" destId="{4884EB39-6E1E-FF47-9B0D-C6B21CBB85FA}" srcOrd="2" destOrd="0" presId="urn:microsoft.com/office/officeart/2005/8/layout/hProcess7"/>
    <dgm:cxn modelId="{F6577CB2-355C-9245-82B3-DD112C129638}" type="presParOf" srcId="{4884EB39-6E1E-FF47-9B0D-C6B21CBB85FA}" destId="{B6EE5280-C7F8-5844-B92A-89EA47944B14}" srcOrd="0" destOrd="0" presId="urn:microsoft.com/office/officeart/2005/8/layout/hProcess7"/>
    <dgm:cxn modelId="{42306FBE-8286-C64B-A26D-695691A909A9}" type="presParOf" srcId="{4884EB39-6E1E-FF47-9B0D-C6B21CBB85FA}" destId="{30F67B7B-771E-AF44-AB4B-1E3C11A77E14}" srcOrd="1" destOrd="0" presId="urn:microsoft.com/office/officeart/2005/8/layout/hProcess7"/>
    <dgm:cxn modelId="{42852E79-1FE4-F84E-90E8-3107C7B58A4E}" type="presParOf" srcId="{4884EB39-6E1E-FF47-9B0D-C6B21CBB85FA}" destId="{3962AD54-D7B8-2B47-95F8-EF9F4DDD1088}" srcOrd="2" destOrd="0" presId="urn:microsoft.com/office/officeart/2005/8/layout/hProcess7"/>
    <dgm:cxn modelId="{4B0A93BE-1708-0E47-96CC-926ACBB52F6A}" type="presParOf" srcId="{D2AFA5AB-CF15-BF46-8651-05FF835DF3BA}" destId="{E6579E0C-93BC-944F-ADA7-6A1A9BC2F08A}" srcOrd="3" destOrd="0" presId="urn:microsoft.com/office/officeart/2005/8/layout/hProcess7"/>
    <dgm:cxn modelId="{754BFB01-0A1B-D64B-B302-7A726C5466D2}" type="presParOf" srcId="{D2AFA5AB-CF15-BF46-8651-05FF835DF3BA}" destId="{41467A30-2633-3448-830D-39A548970459}" srcOrd="4" destOrd="0" presId="urn:microsoft.com/office/officeart/2005/8/layout/hProcess7"/>
    <dgm:cxn modelId="{E8277ABB-3921-8E4D-BBCF-3DDD53B92F6A}" type="presParOf" srcId="{41467A30-2633-3448-830D-39A548970459}" destId="{D929FBEA-456B-F840-90E6-08C4E18041E4}" srcOrd="0" destOrd="0" presId="urn:microsoft.com/office/officeart/2005/8/layout/hProcess7"/>
    <dgm:cxn modelId="{A14FF1D4-CA23-FD44-B97F-DB6224B87128}" type="presParOf" srcId="{41467A30-2633-3448-830D-39A548970459}" destId="{D790280A-527C-8C4E-9862-9EA3106EB1F8}" srcOrd="1" destOrd="0" presId="urn:microsoft.com/office/officeart/2005/8/layout/hProcess7"/>
    <dgm:cxn modelId="{2F0CDCDC-7459-FE46-9B1F-B02FAC13A04D}" type="presParOf" srcId="{41467A30-2633-3448-830D-39A548970459}" destId="{80E003FF-D926-9541-BBFD-8BD8BE61443F}" srcOrd="2" destOrd="0" presId="urn:microsoft.com/office/officeart/2005/8/layout/hProcess7"/>
    <dgm:cxn modelId="{B8C0B5BE-055C-8242-84D6-F39062D5BAFA}" type="presParOf" srcId="{D2AFA5AB-CF15-BF46-8651-05FF835DF3BA}" destId="{DC3E2ACA-9276-FA4B-832B-EC7EF0E2CC00}" srcOrd="5" destOrd="0" presId="urn:microsoft.com/office/officeart/2005/8/layout/hProcess7"/>
    <dgm:cxn modelId="{5303D075-FCB6-8144-B183-C3E8FD4D1A65}" type="presParOf" srcId="{D2AFA5AB-CF15-BF46-8651-05FF835DF3BA}" destId="{9C1EFE71-D4AF-7140-99AF-DBCB2684F197}" srcOrd="6" destOrd="0" presId="urn:microsoft.com/office/officeart/2005/8/layout/hProcess7"/>
    <dgm:cxn modelId="{9D7C44C1-AE84-6F4A-9791-C9BC461A0246}" type="presParOf" srcId="{9C1EFE71-D4AF-7140-99AF-DBCB2684F197}" destId="{A1D8680C-3C7A-4E4F-B08C-0340820530EB}" srcOrd="0" destOrd="0" presId="urn:microsoft.com/office/officeart/2005/8/layout/hProcess7"/>
    <dgm:cxn modelId="{3661A9FE-F4B2-FC42-B3E2-7A7BD2C49D0C}" type="presParOf" srcId="{9C1EFE71-D4AF-7140-99AF-DBCB2684F197}" destId="{79C8DC09-E608-2C4F-9931-14928B77BA18}" srcOrd="1" destOrd="0" presId="urn:microsoft.com/office/officeart/2005/8/layout/hProcess7"/>
    <dgm:cxn modelId="{C5924E6D-C1C3-C445-B9A6-AE579FAE5E3C}" type="presParOf" srcId="{9C1EFE71-D4AF-7140-99AF-DBCB2684F197}" destId="{7D01CC48-446E-AF47-940E-2F50CE54F9D7}" srcOrd="2" destOrd="0" presId="urn:microsoft.com/office/officeart/2005/8/layout/hProcess7"/>
    <dgm:cxn modelId="{F3F242B3-9D6E-F043-B50B-3C61A5D55251}" type="presParOf" srcId="{D2AFA5AB-CF15-BF46-8651-05FF835DF3BA}" destId="{A0732CD1-712F-3243-8E4C-2016A819149B}" srcOrd="7" destOrd="0" presId="urn:microsoft.com/office/officeart/2005/8/layout/hProcess7"/>
    <dgm:cxn modelId="{1E4420D0-E0D9-CC41-B620-EB9A645BA273}" type="presParOf" srcId="{D2AFA5AB-CF15-BF46-8651-05FF835DF3BA}" destId="{5AE504A2-8E43-0E40-AA70-3FEE08B42AB0}" srcOrd="8" destOrd="0" presId="urn:microsoft.com/office/officeart/2005/8/layout/hProcess7"/>
    <dgm:cxn modelId="{8B55994C-CE67-724B-A8A2-E17D2DCDC535}" type="presParOf" srcId="{5AE504A2-8E43-0E40-AA70-3FEE08B42AB0}" destId="{4A9E918F-8CA2-354F-93F2-C077900EBEA0}" srcOrd="0" destOrd="0" presId="urn:microsoft.com/office/officeart/2005/8/layout/hProcess7"/>
    <dgm:cxn modelId="{48F040E1-97B8-8346-B481-63B090E2C6C7}" type="presParOf" srcId="{5AE504A2-8E43-0E40-AA70-3FEE08B42AB0}" destId="{9A6B6D90-712E-CA4B-BB6C-E73F1D330E43}" srcOrd="1" destOrd="0" presId="urn:microsoft.com/office/officeart/2005/8/layout/hProcess7"/>
    <dgm:cxn modelId="{F9CFEE2C-75EF-C440-A91D-BCE6B57F0999}" type="presParOf" srcId="{5AE504A2-8E43-0E40-AA70-3FEE08B42AB0}" destId="{B7C780E1-84CC-5A42-AAB7-1B0AE71EFB74}" srcOrd="2" destOrd="0" presId="urn:microsoft.com/office/officeart/2005/8/layout/hProcess7"/>
    <dgm:cxn modelId="{C311A394-FD6F-F44B-82F8-C75D8B8234BE}" type="presParOf" srcId="{D2AFA5AB-CF15-BF46-8651-05FF835DF3BA}" destId="{77C04CB1-F4E5-4145-B45C-E3ACD393746D}" srcOrd="9" destOrd="0" presId="urn:microsoft.com/office/officeart/2005/8/layout/hProcess7"/>
    <dgm:cxn modelId="{6D40FF50-2283-8E42-B4DD-817FD83F417C}" type="presParOf" srcId="{D2AFA5AB-CF15-BF46-8651-05FF835DF3BA}" destId="{2857DA3B-B18F-2343-9A4B-8E05E2CB8615}" srcOrd="10" destOrd="0" presId="urn:microsoft.com/office/officeart/2005/8/layout/hProcess7"/>
    <dgm:cxn modelId="{4B8F0ED5-675C-1B47-B651-841EEEBFB42D}" type="presParOf" srcId="{2857DA3B-B18F-2343-9A4B-8E05E2CB8615}" destId="{272E5099-D675-7647-890D-8DE72A727519}" srcOrd="0" destOrd="0" presId="urn:microsoft.com/office/officeart/2005/8/layout/hProcess7"/>
    <dgm:cxn modelId="{8B1E2FC7-729C-FD46-B77D-EAEC746B491E}" type="presParOf" srcId="{2857DA3B-B18F-2343-9A4B-8E05E2CB8615}" destId="{D1644D97-BE96-C241-A87C-4A93192CF7BF}" srcOrd="1" destOrd="0" presId="urn:microsoft.com/office/officeart/2005/8/layout/hProcess7"/>
    <dgm:cxn modelId="{0D1D907C-3845-5B41-8EC2-3FC57CCB3A6A}" type="presParOf" srcId="{2857DA3B-B18F-2343-9A4B-8E05E2CB8615}" destId="{C29C5B03-E45A-6449-BE48-AB05BB56D8D3}" srcOrd="2" destOrd="0" presId="urn:microsoft.com/office/officeart/2005/8/layout/hProcess7"/>
    <dgm:cxn modelId="{FD93DAEA-775E-074F-B268-440033D0D339}" type="presParOf" srcId="{D2AFA5AB-CF15-BF46-8651-05FF835DF3BA}" destId="{EEC6B5C4-CBCC-7D48-9CAE-A0E0BB935C98}" srcOrd="11" destOrd="0" presId="urn:microsoft.com/office/officeart/2005/8/layout/hProcess7"/>
    <dgm:cxn modelId="{564AD52F-0C96-1D4F-ADA0-0C372DE9F4D7}" type="presParOf" srcId="{D2AFA5AB-CF15-BF46-8651-05FF835DF3BA}" destId="{463D27C5-DF6F-1641-AFF3-01AAA9F99893}" srcOrd="12" destOrd="0" presId="urn:microsoft.com/office/officeart/2005/8/layout/hProcess7"/>
    <dgm:cxn modelId="{08AF4DC7-83D3-1A4C-AB2B-9DF726FC916F}" type="presParOf" srcId="{463D27C5-DF6F-1641-AFF3-01AAA9F99893}" destId="{7CE3630F-2A8A-0048-9637-83B494B138EC}" srcOrd="0" destOrd="0" presId="urn:microsoft.com/office/officeart/2005/8/layout/hProcess7"/>
    <dgm:cxn modelId="{B06A7607-EAAD-B042-8AD2-D8296B45AE09}" type="presParOf" srcId="{463D27C5-DF6F-1641-AFF3-01AAA9F99893}" destId="{3E555103-B709-944C-AECD-AFBCA9CBB5DC}" srcOrd="1" destOrd="0" presId="urn:microsoft.com/office/officeart/2005/8/layout/hProcess7"/>
    <dgm:cxn modelId="{B7937B26-DD64-B046-A40C-FFE436447B3F}" type="presParOf" srcId="{463D27C5-DF6F-1641-AFF3-01AAA9F99893}" destId="{483BB2CA-DF5F-234C-A047-68741C2C92AD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4A2519-6043-8E47-B6A7-68A8D78CBEE0}" type="doc">
      <dgm:prSet loTypeId="urn:microsoft.com/office/officeart/2005/8/layout/hProcess7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3DB51F99-6274-7E42-A86E-8280D271D76A}">
      <dgm:prSet phldrT="[Text]" custT="1"/>
      <dgm:spPr/>
      <dgm:t>
        <a:bodyPr/>
        <a:lstStyle/>
        <a:p>
          <a:pPr>
            <a:buFont typeface="+mj-lt"/>
            <a:buAutoNum type="arabicPeriod"/>
          </a:pPr>
          <a:endParaRPr lang="en-GB" sz="1050" dirty="0"/>
        </a:p>
      </dgm:t>
    </dgm:pt>
    <dgm:pt modelId="{1268312C-930E-D148-9D2A-A536CF2F6957}" type="parTrans" cxnId="{82A5202D-A4C0-9945-93B3-1B80FD1FA920}">
      <dgm:prSet/>
      <dgm:spPr/>
      <dgm:t>
        <a:bodyPr/>
        <a:lstStyle/>
        <a:p>
          <a:endParaRPr lang="en-GB" sz="2400"/>
        </a:p>
      </dgm:t>
    </dgm:pt>
    <dgm:pt modelId="{88D1EEE0-7B84-A443-BD29-0F64E56CC004}" type="sibTrans" cxnId="{82A5202D-A4C0-9945-93B3-1B80FD1FA920}">
      <dgm:prSet/>
      <dgm:spPr/>
      <dgm:t>
        <a:bodyPr/>
        <a:lstStyle/>
        <a:p>
          <a:endParaRPr lang="en-GB" sz="2400"/>
        </a:p>
      </dgm:t>
    </dgm:pt>
    <dgm:pt modelId="{61BCD644-146F-B649-A41B-72B1907C7D07}">
      <dgm:prSet phldrT="[Text]" custT="1"/>
      <dgm:spPr/>
      <dgm:t>
        <a:bodyPr/>
        <a:lstStyle/>
        <a:p>
          <a:endParaRPr lang="en-GB" sz="1400" dirty="0"/>
        </a:p>
      </dgm:t>
    </dgm:pt>
    <dgm:pt modelId="{742C0C73-65A6-6241-9B62-335D65D106DE}" type="parTrans" cxnId="{C5F99875-971E-AF42-9BA7-E14E8E625D8F}">
      <dgm:prSet/>
      <dgm:spPr/>
      <dgm:t>
        <a:bodyPr/>
        <a:lstStyle/>
        <a:p>
          <a:endParaRPr lang="en-GB" sz="2400"/>
        </a:p>
      </dgm:t>
    </dgm:pt>
    <dgm:pt modelId="{47598D74-1F23-BF4F-94EA-F856667CCACA}" type="sibTrans" cxnId="{C5F99875-971E-AF42-9BA7-E14E8E625D8F}">
      <dgm:prSet/>
      <dgm:spPr/>
      <dgm:t>
        <a:bodyPr/>
        <a:lstStyle/>
        <a:p>
          <a:endParaRPr lang="en-GB" sz="2400"/>
        </a:p>
      </dgm:t>
    </dgm:pt>
    <dgm:pt modelId="{B11ACD8B-65A3-9445-AD7E-BEB0A1FD8593}">
      <dgm:prSet phldrT="[Text]" custT="1"/>
      <dgm:spPr/>
      <dgm:t>
        <a:bodyPr/>
        <a:lstStyle/>
        <a:p>
          <a:pPr>
            <a:buFont typeface="+mj-lt"/>
            <a:buAutoNum type="arabicPeriod"/>
          </a:pPr>
          <a:endParaRPr lang="en-GB" sz="1050" dirty="0"/>
        </a:p>
      </dgm:t>
    </dgm:pt>
    <dgm:pt modelId="{4FA9FAD4-7991-1C46-B200-47C547916010}" type="parTrans" cxnId="{D556E1D1-9883-634C-9D72-56FB29686C0B}">
      <dgm:prSet/>
      <dgm:spPr/>
      <dgm:t>
        <a:bodyPr/>
        <a:lstStyle/>
        <a:p>
          <a:endParaRPr lang="en-GB" sz="2400"/>
        </a:p>
      </dgm:t>
    </dgm:pt>
    <dgm:pt modelId="{9211725E-3A53-3D42-BB96-2CC4CF127C28}" type="sibTrans" cxnId="{D556E1D1-9883-634C-9D72-56FB29686C0B}">
      <dgm:prSet/>
      <dgm:spPr/>
      <dgm:t>
        <a:bodyPr/>
        <a:lstStyle/>
        <a:p>
          <a:endParaRPr lang="en-GB" sz="2400"/>
        </a:p>
      </dgm:t>
    </dgm:pt>
    <dgm:pt modelId="{D08EAE98-F8CB-B841-B32A-16A5BACCFFA7}">
      <dgm:prSet phldrT="[Text]" custT="1"/>
      <dgm:spPr/>
      <dgm:t>
        <a:bodyPr/>
        <a:lstStyle/>
        <a:p>
          <a:endParaRPr lang="en-GB" sz="1400" dirty="0"/>
        </a:p>
      </dgm:t>
    </dgm:pt>
    <dgm:pt modelId="{6AFC8131-94C9-F24A-A887-7D208CCC4182}" type="parTrans" cxnId="{DD2EC56F-B297-EF48-AEA4-0D1C0C777E28}">
      <dgm:prSet/>
      <dgm:spPr/>
      <dgm:t>
        <a:bodyPr/>
        <a:lstStyle/>
        <a:p>
          <a:endParaRPr lang="en-GB" sz="2400"/>
        </a:p>
      </dgm:t>
    </dgm:pt>
    <dgm:pt modelId="{FBE7302A-C083-C345-9A83-4D852DD06F32}" type="sibTrans" cxnId="{DD2EC56F-B297-EF48-AEA4-0D1C0C777E28}">
      <dgm:prSet/>
      <dgm:spPr/>
      <dgm:t>
        <a:bodyPr/>
        <a:lstStyle/>
        <a:p>
          <a:endParaRPr lang="en-GB" sz="2400"/>
        </a:p>
      </dgm:t>
    </dgm:pt>
    <dgm:pt modelId="{7B2C9F91-4214-9443-9448-7F5458FF24CC}">
      <dgm:prSet phldrT="[Text]" custT="1"/>
      <dgm:spPr/>
      <dgm:t>
        <a:bodyPr/>
        <a:lstStyle/>
        <a:p>
          <a:pPr>
            <a:buFont typeface="+mj-lt"/>
            <a:buAutoNum type="arabicPeriod"/>
          </a:pPr>
          <a:endParaRPr lang="en-GB" sz="1050" dirty="0"/>
        </a:p>
      </dgm:t>
    </dgm:pt>
    <dgm:pt modelId="{AB522589-BA2A-B94A-A926-C10309BDE128}" type="parTrans" cxnId="{FE35262A-B292-1743-872C-46C169E59BB5}">
      <dgm:prSet/>
      <dgm:spPr/>
      <dgm:t>
        <a:bodyPr/>
        <a:lstStyle/>
        <a:p>
          <a:endParaRPr lang="en-GB" sz="2400"/>
        </a:p>
      </dgm:t>
    </dgm:pt>
    <dgm:pt modelId="{D5FB01DB-AEE6-274B-AEAE-9D4E45973C57}" type="sibTrans" cxnId="{FE35262A-B292-1743-872C-46C169E59BB5}">
      <dgm:prSet/>
      <dgm:spPr/>
      <dgm:t>
        <a:bodyPr/>
        <a:lstStyle/>
        <a:p>
          <a:endParaRPr lang="en-GB" sz="2400"/>
        </a:p>
      </dgm:t>
    </dgm:pt>
    <dgm:pt modelId="{4818046C-EC78-A840-8807-7179CB5777FA}">
      <dgm:prSet custT="1"/>
      <dgm:spPr/>
      <dgm:t>
        <a:bodyPr/>
        <a:lstStyle/>
        <a:p>
          <a:pPr marL="11113" indent="0">
            <a:buFont typeface="+mj-lt"/>
            <a:buAutoNum type="arabicPeriod"/>
            <a:tabLst/>
          </a:pPr>
          <a:endParaRPr lang="en-GB" sz="1050" dirty="0"/>
        </a:p>
      </dgm:t>
    </dgm:pt>
    <dgm:pt modelId="{242D6BD2-7D34-B446-B212-31589B954FB2}" type="parTrans" cxnId="{1FA7E89C-D78E-7747-BF93-765800A6CFD8}">
      <dgm:prSet/>
      <dgm:spPr/>
      <dgm:t>
        <a:bodyPr/>
        <a:lstStyle/>
        <a:p>
          <a:endParaRPr lang="en-GB" sz="2400"/>
        </a:p>
      </dgm:t>
    </dgm:pt>
    <dgm:pt modelId="{68F7FEFD-01BD-A941-A11A-3EBA2A5BAF0C}" type="sibTrans" cxnId="{1FA7E89C-D78E-7747-BF93-765800A6CFD8}">
      <dgm:prSet/>
      <dgm:spPr/>
      <dgm:t>
        <a:bodyPr/>
        <a:lstStyle/>
        <a:p>
          <a:endParaRPr lang="en-GB" sz="2400"/>
        </a:p>
      </dgm:t>
    </dgm:pt>
    <dgm:pt modelId="{02FD195E-3661-0E4F-90EA-E93D2BF5F32F}">
      <dgm:prSet custT="1"/>
      <dgm:spPr/>
      <dgm:t>
        <a:bodyPr/>
        <a:lstStyle/>
        <a:p>
          <a:endParaRPr lang="en-GB" sz="1400" dirty="0"/>
        </a:p>
      </dgm:t>
    </dgm:pt>
    <dgm:pt modelId="{424526E7-B5E2-1B4C-AE62-C3C38D2CB062}" type="sibTrans" cxnId="{62BD00B2-5EF9-374C-A846-7D1B79ADD12B}">
      <dgm:prSet/>
      <dgm:spPr/>
      <dgm:t>
        <a:bodyPr/>
        <a:lstStyle/>
        <a:p>
          <a:endParaRPr lang="en-GB" sz="2400"/>
        </a:p>
      </dgm:t>
    </dgm:pt>
    <dgm:pt modelId="{E6B2E379-8EF5-6E45-B822-D35871DF1C5C}" type="parTrans" cxnId="{62BD00B2-5EF9-374C-A846-7D1B79ADD12B}">
      <dgm:prSet/>
      <dgm:spPr/>
      <dgm:t>
        <a:bodyPr/>
        <a:lstStyle/>
        <a:p>
          <a:endParaRPr lang="en-GB" sz="2400"/>
        </a:p>
      </dgm:t>
    </dgm:pt>
    <dgm:pt modelId="{5C4B834A-07A3-8C49-BA1F-56E0D8DB30BE}">
      <dgm:prSet phldrT="[Text]" custT="1"/>
      <dgm:spPr/>
      <dgm:t>
        <a:bodyPr/>
        <a:lstStyle/>
        <a:p>
          <a:endParaRPr lang="en-GB" sz="1400" dirty="0"/>
        </a:p>
      </dgm:t>
    </dgm:pt>
    <dgm:pt modelId="{0F9576CA-1A56-AD47-B929-1561C372B09C}" type="sibTrans" cxnId="{0F1CAD7A-3390-B743-8A0C-D290A60BE4F3}">
      <dgm:prSet/>
      <dgm:spPr/>
      <dgm:t>
        <a:bodyPr/>
        <a:lstStyle/>
        <a:p>
          <a:endParaRPr lang="en-GB" sz="2400"/>
        </a:p>
      </dgm:t>
    </dgm:pt>
    <dgm:pt modelId="{986B61B9-D3C9-E141-921B-760C9800F76E}" type="parTrans" cxnId="{0F1CAD7A-3390-B743-8A0C-D290A60BE4F3}">
      <dgm:prSet/>
      <dgm:spPr/>
      <dgm:t>
        <a:bodyPr/>
        <a:lstStyle/>
        <a:p>
          <a:endParaRPr lang="en-GB" sz="2400"/>
        </a:p>
      </dgm:t>
    </dgm:pt>
    <dgm:pt modelId="{D2AFA5AB-CF15-BF46-8651-05FF835DF3BA}" type="pres">
      <dgm:prSet presAssocID="{124A2519-6043-8E47-B6A7-68A8D78CBEE0}" presName="Name0" presStyleCnt="0">
        <dgm:presLayoutVars>
          <dgm:dir/>
          <dgm:animLvl val="lvl"/>
          <dgm:resizeHandles val="exact"/>
        </dgm:presLayoutVars>
      </dgm:prSet>
      <dgm:spPr/>
    </dgm:pt>
    <dgm:pt modelId="{41EE4643-8625-1A43-A70E-5DD6A9F67AB7}" type="pres">
      <dgm:prSet presAssocID="{5C4B834A-07A3-8C49-BA1F-56E0D8DB30BE}" presName="compositeNode" presStyleCnt="0">
        <dgm:presLayoutVars>
          <dgm:bulletEnabled val="1"/>
        </dgm:presLayoutVars>
      </dgm:prSet>
      <dgm:spPr/>
    </dgm:pt>
    <dgm:pt modelId="{0EAFD02F-8D1C-9045-878B-E19615FFC23A}" type="pres">
      <dgm:prSet presAssocID="{5C4B834A-07A3-8C49-BA1F-56E0D8DB30BE}" presName="bgRect" presStyleLbl="node1" presStyleIdx="0" presStyleCnt="4"/>
      <dgm:spPr/>
    </dgm:pt>
    <dgm:pt modelId="{F9A7B851-C37E-FB4C-B0F8-A5E8E5568539}" type="pres">
      <dgm:prSet presAssocID="{5C4B834A-07A3-8C49-BA1F-56E0D8DB30B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22F91340-F6F5-1D4D-9D9D-AB5C6251E5E8}" type="pres">
      <dgm:prSet presAssocID="{5C4B834A-07A3-8C49-BA1F-56E0D8DB30BE}" presName="childNode" presStyleLbl="node1" presStyleIdx="0" presStyleCnt="4">
        <dgm:presLayoutVars>
          <dgm:bulletEnabled val="1"/>
        </dgm:presLayoutVars>
      </dgm:prSet>
      <dgm:spPr/>
    </dgm:pt>
    <dgm:pt modelId="{092C06A9-24F8-9347-BDF2-45C6BDCCA3C5}" type="pres">
      <dgm:prSet presAssocID="{0F9576CA-1A56-AD47-B929-1561C372B09C}" presName="hSp" presStyleCnt="0"/>
      <dgm:spPr/>
    </dgm:pt>
    <dgm:pt modelId="{4884EB39-6E1E-FF47-9B0D-C6B21CBB85FA}" type="pres">
      <dgm:prSet presAssocID="{0F9576CA-1A56-AD47-B929-1561C372B09C}" presName="vProcSp" presStyleCnt="0"/>
      <dgm:spPr/>
    </dgm:pt>
    <dgm:pt modelId="{B6EE5280-C7F8-5844-B92A-89EA47944B14}" type="pres">
      <dgm:prSet presAssocID="{0F9576CA-1A56-AD47-B929-1561C372B09C}" presName="vSp1" presStyleCnt="0"/>
      <dgm:spPr/>
    </dgm:pt>
    <dgm:pt modelId="{30F67B7B-771E-AF44-AB4B-1E3C11A77E14}" type="pres">
      <dgm:prSet presAssocID="{0F9576CA-1A56-AD47-B929-1561C372B09C}" presName="simulatedConn" presStyleLbl="solidFgAcc1" presStyleIdx="0" presStyleCnt="3" custAng="10800000"/>
      <dgm:spPr/>
    </dgm:pt>
    <dgm:pt modelId="{3962AD54-D7B8-2B47-95F8-EF9F4DDD1088}" type="pres">
      <dgm:prSet presAssocID="{0F9576CA-1A56-AD47-B929-1561C372B09C}" presName="vSp2" presStyleCnt="0"/>
      <dgm:spPr/>
    </dgm:pt>
    <dgm:pt modelId="{E6579E0C-93BC-944F-ADA7-6A1A9BC2F08A}" type="pres">
      <dgm:prSet presAssocID="{0F9576CA-1A56-AD47-B929-1561C372B09C}" presName="sibTrans" presStyleCnt="0"/>
      <dgm:spPr/>
    </dgm:pt>
    <dgm:pt modelId="{41467A30-2633-3448-830D-39A548970459}" type="pres">
      <dgm:prSet presAssocID="{61BCD644-146F-B649-A41B-72B1907C7D07}" presName="compositeNode" presStyleCnt="0">
        <dgm:presLayoutVars>
          <dgm:bulletEnabled val="1"/>
        </dgm:presLayoutVars>
      </dgm:prSet>
      <dgm:spPr/>
    </dgm:pt>
    <dgm:pt modelId="{D929FBEA-456B-F840-90E6-08C4E18041E4}" type="pres">
      <dgm:prSet presAssocID="{61BCD644-146F-B649-A41B-72B1907C7D07}" presName="bgRect" presStyleLbl="node1" presStyleIdx="1" presStyleCnt="4"/>
      <dgm:spPr/>
    </dgm:pt>
    <dgm:pt modelId="{D790280A-527C-8C4E-9862-9EA3106EB1F8}" type="pres">
      <dgm:prSet presAssocID="{61BCD644-146F-B649-A41B-72B1907C7D07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80E003FF-D926-9541-BBFD-8BD8BE61443F}" type="pres">
      <dgm:prSet presAssocID="{61BCD644-146F-B649-A41B-72B1907C7D07}" presName="childNode" presStyleLbl="node1" presStyleIdx="1" presStyleCnt="4">
        <dgm:presLayoutVars>
          <dgm:bulletEnabled val="1"/>
        </dgm:presLayoutVars>
      </dgm:prSet>
      <dgm:spPr/>
    </dgm:pt>
    <dgm:pt modelId="{DC3E2ACA-9276-FA4B-832B-EC7EF0E2CC00}" type="pres">
      <dgm:prSet presAssocID="{47598D74-1F23-BF4F-94EA-F856667CCACA}" presName="hSp" presStyleCnt="0"/>
      <dgm:spPr/>
    </dgm:pt>
    <dgm:pt modelId="{9C1EFE71-D4AF-7140-99AF-DBCB2684F197}" type="pres">
      <dgm:prSet presAssocID="{47598D74-1F23-BF4F-94EA-F856667CCACA}" presName="vProcSp" presStyleCnt="0"/>
      <dgm:spPr/>
    </dgm:pt>
    <dgm:pt modelId="{A1D8680C-3C7A-4E4F-B08C-0340820530EB}" type="pres">
      <dgm:prSet presAssocID="{47598D74-1F23-BF4F-94EA-F856667CCACA}" presName="vSp1" presStyleCnt="0"/>
      <dgm:spPr/>
    </dgm:pt>
    <dgm:pt modelId="{79C8DC09-E608-2C4F-9931-14928B77BA18}" type="pres">
      <dgm:prSet presAssocID="{47598D74-1F23-BF4F-94EA-F856667CCACA}" presName="simulatedConn" presStyleLbl="solidFgAcc1" presStyleIdx="1" presStyleCnt="3" custAng="10800000"/>
      <dgm:spPr/>
    </dgm:pt>
    <dgm:pt modelId="{7D01CC48-446E-AF47-940E-2F50CE54F9D7}" type="pres">
      <dgm:prSet presAssocID="{47598D74-1F23-BF4F-94EA-F856667CCACA}" presName="vSp2" presStyleCnt="0"/>
      <dgm:spPr/>
    </dgm:pt>
    <dgm:pt modelId="{A0732CD1-712F-3243-8E4C-2016A819149B}" type="pres">
      <dgm:prSet presAssocID="{47598D74-1F23-BF4F-94EA-F856667CCACA}" presName="sibTrans" presStyleCnt="0"/>
      <dgm:spPr/>
    </dgm:pt>
    <dgm:pt modelId="{5AE504A2-8E43-0E40-AA70-3FEE08B42AB0}" type="pres">
      <dgm:prSet presAssocID="{D08EAE98-F8CB-B841-B32A-16A5BACCFFA7}" presName="compositeNode" presStyleCnt="0">
        <dgm:presLayoutVars>
          <dgm:bulletEnabled val="1"/>
        </dgm:presLayoutVars>
      </dgm:prSet>
      <dgm:spPr/>
    </dgm:pt>
    <dgm:pt modelId="{4A9E918F-8CA2-354F-93F2-C077900EBEA0}" type="pres">
      <dgm:prSet presAssocID="{D08EAE98-F8CB-B841-B32A-16A5BACCFFA7}" presName="bgRect" presStyleLbl="node1" presStyleIdx="2" presStyleCnt="4"/>
      <dgm:spPr/>
    </dgm:pt>
    <dgm:pt modelId="{9A6B6D90-712E-CA4B-BB6C-E73F1D330E43}" type="pres">
      <dgm:prSet presAssocID="{D08EAE98-F8CB-B841-B32A-16A5BACCFFA7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B7C780E1-84CC-5A42-AAB7-1B0AE71EFB74}" type="pres">
      <dgm:prSet presAssocID="{D08EAE98-F8CB-B841-B32A-16A5BACCFFA7}" presName="childNode" presStyleLbl="node1" presStyleIdx="2" presStyleCnt="4">
        <dgm:presLayoutVars>
          <dgm:bulletEnabled val="1"/>
        </dgm:presLayoutVars>
      </dgm:prSet>
      <dgm:spPr/>
    </dgm:pt>
    <dgm:pt modelId="{77C04CB1-F4E5-4145-B45C-E3ACD393746D}" type="pres">
      <dgm:prSet presAssocID="{FBE7302A-C083-C345-9A83-4D852DD06F32}" presName="hSp" presStyleCnt="0"/>
      <dgm:spPr/>
    </dgm:pt>
    <dgm:pt modelId="{2857DA3B-B18F-2343-9A4B-8E05E2CB8615}" type="pres">
      <dgm:prSet presAssocID="{FBE7302A-C083-C345-9A83-4D852DD06F32}" presName="vProcSp" presStyleCnt="0"/>
      <dgm:spPr/>
    </dgm:pt>
    <dgm:pt modelId="{272E5099-D675-7647-890D-8DE72A727519}" type="pres">
      <dgm:prSet presAssocID="{FBE7302A-C083-C345-9A83-4D852DD06F32}" presName="vSp1" presStyleCnt="0"/>
      <dgm:spPr/>
    </dgm:pt>
    <dgm:pt modelId="{D1644D97-BE96-C241-A87C-4A93192CF7BF}" type="pres">
      <dgm:prSet presAssocID="{FBE7302A-C083-C345-9A83-4D852DD06F32}" presName="simulatedConn" presStyleLbl="solidFgAcc1" presStyleIdx="2" presStyleCnt="3" custAng="10800000"/>
      <dgm:spPr/>
    </dgm:pt>
    <dgm:pt modelId="{C29C5B03-E45A-6449-BE48-AB05BB56D8D3}" type="pres">
      <dgm:prSet presAssocID="{FBE7302A-C083-C345-9A83-4D852DD06F32}" presName="vSp2" presStyleCnt="0"/>
      <dgm:spPr/>
    </dgm:pt>
    <dgm:pt modelId="{EEC6B5C4-CBCC-7D48-9CAE-A0E0BB935C98}" type="pres">
      <dgm:prSet presAssocID="{FBE7302A-C083-C345-9A83-4D852DD06F32}" presName="sibTrans" presStyleCnt="0"/>
      <dgm:spPr/>
    </dgm:pt>
    <dgm:pt modelId="{463D27C5-DF6F-1641-AFF3-01AAA9F99893}" type="pres">
      <dgm:prSet presAssocID="{02FD195E-3661-0E4F-90EA-E93D2BF5F32F}" presName="compositeNode" presStyleCnt="0">
        <dgm:presLayoutVars>
          <dgm:bulletEnabled val="1"/>
        </dgm:presLayoutVars>
      </dgm:prSet>
      <dgm:spPr/>
    </dgm:pt>
    <dgm:pt modelId="{7CE3630F-2A8A-0048-9637-83B494B138EC}" type="pres">
      <dgm:prSet presAssocID="{02FD195E-3661-0E4F-90EA-E93D2BF5F32F}" presName="bgRect" presStyleLbl="node1" presStyleIdx="3" presStyleCnt="4"/>
      <dgm:spPr/>
    </dgm:pt>
    <dgm:pt modelId="{3E555103-B709-944C-AECD-AFBCA9CBB5DC}" type="pres">
      <dgm:prSet presAssocID="{02FD195E-3661-0E4F-90EA-E93D2BF5F32F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483BB2CA-DF5F-234C-A047-68741C2C92AD}" type="pres">
      <dgm:prSet presAssocID="{02FD195E-3661-0E4F-90EA-E93D2BF5F32F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3F41722-1846-E04A-87BB-8FC8E2936D58}" type="presOf" srcId="{02FD195E-3661-0E4F-90EA-E93D2BF5F32F}" destId="{3E555103-B709-944C-AECD-AFBCA9CBB5DC}" srcOrd="1" destOrd="0" presId="urn:microsoft.com/office/officeart/2005/8/layout/hProcess7"/>
    <dgm:cxn modelId="{FE35262A-B292-1743-872C-46C169E59BB5}" srcId="{D08EAE98-F8CB-B841-B32A-16A5BACCFFA7}" destId="{7B2C9F91-4214-9443-9448-7F5458FF24CC}" srcOrd="0" destOrd="0" parTransId="{AB522589-BA2A-B94A-A926-C10309BDE128}" sibTransId="{D5FB01DB-AEE6-274B-AEAE-9D4E45973C57}"/>
    <dgm:cxn modelId="{82A5202D-A4C0-9945-93B3-1B80FD1FA920}" srcId="{5C4B834A-07A3-8C49-BA1F-56E0D8DB30BE}" destId="{3DB51F99-6274-7E42-A86E-8280D271D76A}" srcOrd="0" destOrd="0" parTransId="{1268312C-930E-D148-9D2A-A536CF2F6957}" sibTransId="{88D1EEE0-7B84-A443-BD29-0F64E56CC004}"/>
    <dgm:cxn modelId="{7746A53F-E180-9B4D-9728-EA0DBC0E1382}" type="presOf" srcId="{124A2519-6043-8E47-B6A7-68A8D78CBEE0}" destId="{D2AFA5AB-CF15-BF46-8651-05FF835DF3BA}" srcOrd="0" destOrd="0" presId="urn:microsoft.com/office/officeart/2005/8/layout/hProcess7"/>
    <dgm:cxn modelId="{9CCCAA49-13FB-5440-B993-1D4AA74118F6}" type="presOf" srcId="{B11ACD8B-65A3-9445-AD7E-BEB0A1FD8593}" destId="{80E003FF-D926-9541-BBFD-8BD8BE61443F}" srcOrd="0" destOrd="0" presId="urn:microsoft.com/office/officeart/2005/8/layout/hProcess7"/>
    <dgm:cxn modelId="{314ADE56-4053-D94A-BB84-391E69BC6D7E}" type="presOf" srcId="{D08EAE98-F8CB-B841-B32A-16A5BACCFFA7}" destId="{4A9E918F-8CA2-354F-93F2-C077900EBEA0}" srcOrd="0" destOrd="0" presId="urn:microsoft.com/office/officeart/2005/8/layout/hProcess7"/>
    <dgm:cxn modelId="{37A1756D-2C1D-9340-9B19-9ACC779E34AE}" type="presOf" srcId="{D08EAE98-F8CB-B841-B32A-16A5BACCFFA7}" destId="{9A6B6D90-712E-CA4B-BB6C-E73F1D330E43}" srcOrd="1" destOrd="0" presId="urn:microsoft.com/office/officeart/2005/8/layout/hProcess7"/>
    <dgm:cxn modelId="{DD2EC56F-B297-EF48-AEA4-0D1C0C777E28}" srcId="{124A2519-6043-8E47-B6A7-68A8D78CBEE0}" destId="{D08EAE98-F8CB-B841-B32A-16A5BACCFFA7}" srcOrd="2" destOrd="0" parTransId="{6AFC8131-94C9-F24A-A887-7D208CCC4182}" sibTransId="{FBE7302A-C083-C345-9A83-4D852DD06F32}"/>
    <dgm:cxn modelId="{C5F99875-971E-AF42-9BA7-E14E8E625D8F}" srcId="{124A2519-6043-8E47-B6A7-68A8D78CBEE0}" destId="{61BCD644-146F-B649-A41B-72B1907C7D07}" srcOrd="1" destOrd="0" parTransId="{742C0C73-65A6-6241-9B62-335D65D106DE}" sibTransId="{47598D74-1F23-BF4F-94EA-F856667CCACA}"/>
    <dgm:cxn modelId="{0F1CAD7A-3390-B743-8A0C-D290A60BE4F3}" srcId="{124A2519-6043-8E47-B6A7-68A8D78CBEE0}" destId="{5C4B834A-07A3-8C49-BA1F-56E0D8DB30BE}" srcOrd="0" destOrd="0" parTransId="{986B61B9-D3C9-E141-921B-760C9800F76E}" sibTransId="{0F9576CA-1A56-AD47-B929-1561C372B09C}"/>
    <dgm:cxn modelId="{2574EB8F-B7DE-B74F-A2D0-1CA8BBA8E96F}" type="presOf" srcId="{4818046C-EC78-A840-8807-7179CB5777FA}" destId="{483BB2CA-DF5F-234C-A047-68741C2C92AD}" srcOrd="0" destOrd="0" presId="urn:microsoft.com/office/officeart/2005/8/layout/hProcess7"/>
    <dgm:cxn modelId="{7376D19B-D605-EF4E-8ED3-5D09502F2070}" type="presOf" srcId="{5C4B834A-07A3-8C49-BA1F-56E0D8DB30BE}" destId="{0EAFD02F-8D1C-9045-878B-E19615FFC23A}" srcOrd="0" destOrd="0" presId="urn:microsoft.com/office/officeart/2005/8/layout/hProcess7"/>
    <dgm:cxn modelId="{1FA7E89C-D78E-7747-BF93-765800A6CFD8}" srcId="{02FD195E-3661-0E4F-90EA-E93D2BF5F32F}" destId="{4818046C-EC78-A840-8807-7179CB5777FA}" srcOrd="0" destOrd="0" parTransId="{242D6BD2-7D34-B446-B212-31589B954FB2}" sibTransId="{68F7FEFD-01BD-A941-A11A-3EBA2A5BAF0C}"/>
    <dgm:cxn modelId="{785C3DA2-117A-934C-BBD8-7CA99B8FB250}" type="presOf" srcId="{02FD195E-3661-0E4F-90EA-E93D2BF5F32F}" destId="{7CE3630F-2A8A-0048-9637-83B494B138EC}" srcOrd="0" destOrd="0" presId="urn:microsoft.com/office/officeart/2005/8/layout/hProcess7"/>
    <dgm:cxn modelId="{EF0771AA-498E-414B-BE1D-D18F780176A6}" type="presOf" srcId="{7B2C9F91-4214-9443-9448-7F5458FF24CC}" destId="{B7C780E1-84CC-5A42-AAB7-1B0AE71EFB74}" srcOrd="0" destOrd="0" presId="urn:microsoft.com/office/officeart/2005/8/layout/hProcess7"/>
    <dgm:cxn modelId="{62BD00B2-5EF9-374C-A846-7D1B79ADD12B}" srcId="{124A2519-6043-8E47-B6A7-68A8D78CBEE0}" destId="{02FD195E-3661-0E4F-90EA-E93D2BF5F32F}" srcOrd="3" destOrd="0" parTransId="{E6B2E379-8EF5-6E45-B822-D35871DF1C5C}" sibTransId="{424526E7-B5E2-1B4C-AE62-C3C38D2CB062}"/>
    <dgm:cxn modelId="{77CF99BB-9DAC-4146-BC3F-5A6DBA52CAF3}" type="presOf" srcId="{61BCD644-146F-B649-A41B-72B1907C7D07}" destId="{D929FBEA-456B-F840-90E6-08C4E18041E4}" srcOrd="0" destOrd="0" presId="urn:microsoft.com/office/officeart/2005/8/layout/hProcess7"/>
    <dgm:cxn modelId="{A490AECE-11A4-084E-84A1-C70331EC9F82}" type="presOf" srcId="{3DB51F99-6274-7E42-A86E-8280D271D76A}" destId="{22F91340-F6F5-1D4D-9D9D-AB5C6251E5E8}" srcOrd="0" destOrd="0" presId="urn:microsoft.com/office/officeart/2005/8/layout/hProcess7"/>
    <dgm:cxn modelId="{D556E1D1-9883-634C-9D72-56FB29686C0B}" srcId="{61BCD644-146F-B649-A41B-72B1907C7D07}" destId="{B11ACD8B-65A3-9445-AD7E-BEB0A1FD8593}" srcOrd="0" destOrd="0" parTransId="{4FA9FAD4-7991-1C46-B200-47C547916010}" sibTransId="{9211725E-3A53-3D42-BB96-2CC4CF127C28}"/>
    <dgm:cxn modelId="{9E242CE8-827D-964E-856E-F10E43711AF4}" type="presOf" srcId="{61BCD644-146F-B649-A41B-72B1907C7D07}" destId="{D790280A-527C-8C4E-9862-9EA3106EB1F8}" srcOrd="1" destOrd="0" presId="urn:microsoft.com/office/officeart/2005/8/layout/hProcess7"/>
    <dgm:cxn modelId="{1DF1C6EB-0CF4-0744-A8A8-B06920204E81}" type="presOf" srcId="{5C4B834A-07A3-8C49-BA1F-56E0D8DB30BE}" destId="{F9A7B851-C37E-FB4C-B0F8-A5E8E5568539}" srcOrd="1" destOrd="0" presId="urn:microsoft.com/office/officeart/2005/8/layout/hProcess7"/>
    <dgm:cxn modelId="{2AFA298E-67D9-8E44-8EBC-B488ECA841CB}" type="presParOf" srcId="{D2AFA5AB-CF15-BF46-8651-05FF835DF3BA}" destId="{41EE4643-8625-1A43-A70E-5DD6A9F67AB7}" srcOrd="0" destOrd="0" presId="urn:microsoft.com/office/officeart/2005/8/layout/hProcess7"/>
    <dgm:cxn modelId="{35F5A7D1-032E-DE4B-8D6F-5ED48FD8A70A}" type="presParOf" srcId="{41EE4643-8625-1A43-A70E-5DD6A9F67AB7}" destId="{0EAFD02F-8D1C-9045-878B-E19615FFC23A}" srcOrd="0" destOrd="0" presId="urn:microsoft.com/office/officeart/2005/8/layout/hProcess7"/>
    <dgm:cxn modelId="{1460E12F-396B-C44C-A87B-D209221C5299}" type="presParOf" srcId="{41EE4643-8625-1A43-A70E-5DD6A9F67AB7}" destId="{F9A7B851-C37E-FB4C-B0F8-A5E8E5568539}" srcOrd="1" destOrd="0" presId="urn:microsoft.com/office/officeart/2005/8/layout/hProcess7"/>
    <dgm:cxn modelId="{295BCA6D-B976-FC4A-B1E2-F680D029FF88}" type="presParOf" srcId="{41EE4643-8625-1A43-A70E-5DD6A9F67AB7}" destId="{22F91340-F6F5-1D4D-9D9D-AB5C6251E5E8}" srcOrd="2" destOrd="0" presId="urn:microsoft.com/office/officeart/2005/8/layout/hProcess7"/>
    <dgm:cxn modelId="{089940A7-C95E-A941-A3F5-45ABC58D93D8}" type="presParOf" srcId="{D2AFA5AB-CF15-BF46-8651-05FF835DF3BA}" destId="{092C06A9-24F8-9347-BDF2-45C6BDCCA3C5}" srcOrd="1" destOrd="0" presId="urn:microsoft.com/office/officeart/2005/8/layout/hProcess7"/>
    <dgm:cxn modelId="{B9569910-853B-D343-9817-DF9FDB0CA47C}" type="presParOf" srcId="{D2AFA5AB-CF15-BF46-8651-05FF835DF3BA}" destId="{4884EB39-6E1E-FF47-9B0D-C6B21CBB85FA}" srcOrd="2" destOrd="0" presId="urn:microsoft.com/office/officeart/2005/8/layout/hProcess7"/>
    <dgm:cxn modelId="{F6577CB2-355C-9245-82B3-DD112C129638}" type="presParOf" srcId="{4884EB39-6E1E-FF47-9B0D-C6B21CBB85FA}" destId="{B6EE5280-C7F8-5844-B92A-89EA47944B14}" srcOrd="0" destOrd="0" presId="urn:microsoft.com/office/officeart/2005/8/layout/hProcess7"/>
    <dgm:cxn modelId="{42306FBE-8286-C64B-A26D-695691A909A9}" type="presParOf" srcId="{4884EB39-6E1E-FF47-9B0D-C6B21CBB85FA}" destId="{30F67B7B-771E-AF44-AB4B-1E3C11A77E14}" srcOrd="1" destOrd="0" presId="urn:microsoft.com/office/officeart/2005/8/layout/hProcess7"/>
    <dgm:cxn modelId="{42852E79-1FE4-F84E-90E8-3107C7B58A4E}" type="presParOf" srcId="{4884EB39-6E1E-FF47-9B0D-C6B21CBB85FA}" destId="{3962AD54-D7B8-2B47-95F8-EF9F4DDD1088}" srcOrd="2" destOrd="0" presId="urn:microsoft.com/office/officeart/2005/8/layout/hProcess7"/>
    <dgm:cxn modelId="{4B0A93BE-1708-0E47-96CC-926ACBB52F6A}" type="presParOf" srcId="{D2AFA5AB-CF15-BF46-8651-05FF835DF3BA}" destId="{E6579E0C-93BC-944F-ADA7-6A1A9BC2F08A}" srcOrd="3" destOrd="0" presId="urn:microsoft.com/office/officeart/2005/8/layout/hProcess7"/>
    <dgm:cxn modelId="{754BFB01-0A1B-D64B-B302-7A726C5466D2}" type="presParOf" srcId="{D2AFA5AB-CF15-BF46-8651-05FF835DF3BA}" destId="{41467A30-2633-3448-830D-39A548970459}" srcOrd="4" destOrd="0" presId="urn:microsoft.com/office/officeart/2005/8/layout/hProcess7"/>
    <dgm:cxn modelId="{E8277ABB-3921-8E4D-BBCF-3DDD53B92F6A}" type="presParOf" srcId="{41467A30-2633-3448-830D-39A548970459}" destId="{D929FBEA-456B-F840-90E6-08C4E18041E4}" srcOrd="0" destOrd="0" presId="urn:microsoft.com/office/officeart/2005/8/layout/hProcess7"/>
    <dgm:cxn modelId="{A14FF1D4-CA23-FD44-B97F-DB6224B87128}" type="presParOf" srcId="{41467A30-2633-3448-830D-39A548970459}" destId="{D790280A-527C-8C4E-9862-9EA3106EB1F8}" srcOrd="1" destOrd="0" presId="urn:microsoft.com/office/officeart/2005/8/layout/hProcess7"/>
    <dgm:cxn modelId="{2F0CDCDC-7459-FE46-9B1F-B02FAC13A04D}" type="presParOf" srcId="{41467A30-2633-3448-830D-39A548970459}" destId="{80E003FF-D926-9541-BBFD-8BD8BE61443F}" srcOrd="2" destOrd="0" presId="urn:microsoft.com/office/officeart/2005/8/layout/hProcess7"/>
    <dgm:cxn modelId="{B8C0B5BE-055C-8242-84D6-F39062D5BAFA}" type="presParOf" srcId="{D2AFA5AB-CF15-BF46-8651-05FF835DF3BA}" destId="{DC3E2ACA-9276-FA4B-832B-EC7EF0E2CC00}" srcOrd="5" destOrd="0" presId="urn:microsoft.com/office/officeart/2005/8/layout/hProcess7"/>
    <dgm:cxn modelId="{5303D075-FCB6-8144-B183-C3E8FD4D1A65}" type="presParOf" srcId="{D2AFA5AB-CF15-BF46-8651-05FF835DF3BA}" destId="{9C1EFE71-D4AF-7140-99AF-DBCB2684F197}" srcOrd="6" destOrd="0" presId="urn:microsoft.com/office/officeart/2005/8/layout/hProcess7"/>
    <dgm:cxn modelId="{9D7C44C1-AE84-6F4A-9791-C9BC461A0246}" type="presParOf" srcId="{9C1EFE71-D4AF-7140-99AF-DBCB2684F197}" destId="{A1D8680C-3C7A-4E4F-B08C-0340820530EB}" srcOrd="0" destOrd="0" presId="urn:microsoft.com/office/officeart/2005/8/layout/hProcess7"/>
    <dgm:cxn modelId="{3661A9FE-F4B2-FC42-B3E2-7A7BD2C49D0C}" type="presParOf" srcId="{9C1EFE71-D4AF-7140-99AF-DBCB2684F197}" destId="{79C8DC09-E608-2C4F-9931-14928B77BA18}" srcOrd="1" destOrd="0" presId="urn:microsoft.com/office/officeart/2005/8/layout/hProcess7"/>
    <dgm:cxn modelId="{C5924E6D-C1C3-C445-B9A6-AE579FAE5E3C}" type="presParOf" srcId="{9C1EFE71-D4AF-7140-99AF-DBCB2684F197}" destId="{7D01CC48-446E-AF47-940E-2F50CE54F9D7}" srcOrd="2" destOrd="0" presId="urn:microsoft.com/office/officeart/2005/8/layout/hProcess7"/>
    <dgm:cxn modelId="{F3F242B3-9D6E-F043-B50B-3C61A5D55251}" type="presParOf" srcId="{D2AFA5AB-CF15-BF46-8651-05FF835DF3BA}" destId="{A0732CD1-712F-3243-8E4C-2016A819149B}" srcOrd="7" destOrd="0" presId="urn:microsoft.com/office/officeart/2005/8/layout/hProcess7"/>
    <dgm:cxn modelId="{1E4420D0-E0D9-CC41-B620-EB9A645BA273}" type="presParOf" srcId="{D2AFA5AB-CF15-BF46-8651-05FF835DF3BA}" destId="{5AE504A2-8E43-0E40-AA70-3FEE08B42AB0}" srcOrd="8" destOrd="0" presId="urn:microsoft.com/office/officeart/2005/8/layout/hProcess7"/>
    <dgm:cxn modelId="{8B55994C-CE67-724B-A8A2-E17D2DCDC535}" type="presParOf" srcId="{5AE504A2-8E43-0E40-AA70-3FEE08B42AB0}" destId="{4A9E918F-8CA2-354F-93F2-C077900EBEA0}" srcOrd="0" destOrd="0" presId="urn:microsoft.com/office/officeart/2005/8/layout/hProcess7"/>
    <dgm:cxn modelId="{48F040E1-97B8-8346-B481-63B090E2C6C7}" type="presParOf" srcId="{5AE504A2-8E43-0E40-AA70-3FEE08B42AB0}" destId="{9A6B6D90-712E-CA4B-BB6C-E73F1D330E43}" srcOrd="1" destOrd="0" presId="urn:microsoft.com/office/officeart/2005/8/layout/hProcess7"/>
    <dgm:cxn modelId="{F9CFEE2C-75EF-C440-A91D-BCE6B57F0999}" type="presParOf" srcId="{5AE504A2-8E43-0E40-AA70-3FEE08B42AB0}" destId="{B7C780E1-84CC-5A42-AAB7-1B0AE71EFB74}" srcOrd="2" destOrd="0" presId="urn:microsoft.com/office/officeart/2005/8/layout/hProcess7"/>
    <dgm:cxn modelId="{C311A394-FD6F-F44B-82F8-C75D8B8234BE}" type="presParOf" srcId="{D2AFA5AB-CF15-BF46-8651-05FF835DF3BA}" destId="{77C04CB1-F4E5-4145-B45C-E3ACD393746D}" srcOrd="9" destOrd="0" presId="urn:microsoft.com/office/officeart/2005/8/layout/hProcess7"/>
    <dgm:cxn modelId="{6D40FF50-2283-8E42-B4DD-817FD83F417C}" type="presParOf" srcId="{D2AFA5AB-CF15-BF46-8651-05FF835DF3BA}" destId="{2857DA3B-B18F-2343-9A4B-8E05E2CB8615}" srcOrd="10" destOrd="0" presId="urn:microsoft.com/office/officeart/2005/8/layout/hProcess7"/>
    <dgm:cxn modelId="{4B8F0ED5-675C-1B47-B651-841EEEBFB42D}" type="presParOf" srcId="{2857DA3B-B18F-2343-9A4B-8E05E2CB8615}" destId="{272E5099-D675-7647-890D-8DE72A727519}" srcOrd="0" destOrd="0" presId="urn:microsoft.com/office/officeart/2005/8/layout/hProcess7"/>
    <dgm:cxn modelId="{8B1E2FC7-729C-FD46-B77D-EAEC746B491E}" type="presParOf" srcId="{2857DA3B-B18F-2343-9A4B-8E05E2CB8615}" destId="{D1644D97-BE96-C241-A87C-4A93192CF7BF}" srcOrd="1" destOrd="0" presId="urn:microsoft.com/office/officeart/2005/8/layout/hProcess7"/>
    <dgm:cxn modelId="{0D1D907C-3845-5B41-8EC2-3FC57CCB3A6A}" type="presParOf" srcId="{2857DA3B-B18F-2343-9A4B-8E05E2CB8615}" destId="{C29C5B03-E45A-6449-BE48-AB05BB56D8D3}" srcOrd="2" destOrd="0" presId="urn:microsoft.com/office/officeart/2005/8/layout/hProcess7"/>
    <dgm:cxn modelId="{FD93DAEA-775E-074F-B268-440033D0D339}" type="presParOf" srcId="{D2AFA5AB-CF15-BF46-8651-05FF835DF3BA}" destId="{EEC6B5C4-CBCC-7D48-9CAE-A0E0BB935C98}" srcOrd="11" destOrd="0" presId="urn:microsoft.com/office/officeart/2005/8/layout/hProcess7"/>
    <dgm:cxn modelId="{564AD52F-0C96-1D4F-ADA0-0C372DE9F4D7}" type="presParOf" srcId="{D2AFA5AB-CF15-BF46-8651-05FF835DF3BA}" destId="{463D27C5-DF6F-1641-AFF3-01AAA9F99893}" srcOrd="12" destOrd="0" presId="urn:microsoft.com/office/officeart/2005/8/layout/hProcess7"/>
    <dgm:cxn modelId="{08AF4DC7-83D3-1A4C-AB2B-9DF726FC916F}" type="presParOf" srcId="{463D27C5-DF6F-1641-AFF3-01AAA9F99893}" destId="{7CE3630F-2A8A-0048-9637-83B494B138EC}" srcOrd="0" destOrd="0" presId="urn:microsoft.com/office/officeart/2005/8/layout/hProcess7"/>
    <dgm:cxn modelId="{B06A7607-EAAD-B042-8AD2-D8296B45AE09}" type="presParOf" srcId="{463D27C5-DF6F-1641-AFF3-01AAA9F99893}" destId="{3E555103-B709-944C-AECD-AFBCA9CBB5DC}" srcOrd="1" destOrd="0" presId="urn:microsoft.com/office/officeart/2005/8/layout/hProcess7"/>
    <dgm:cxn modelId="{B7937B26-DD64-B046-A40C-FFE436447B3F}" type="presParOf" srcId="{463D27C5-DF6F-1641-AFF3-01AAA9F99893}" destId="{483BB2CA-DF5F-234C-A047-68741C2C92AD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91D103-9754-6D42-8166-C01DEB91BBDE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</dgm:pt>
    <dgm:pt modelId="{39DCF61A-0A64-7340-A715-5DF9E9A51016}">
      <dgm:prSet phldrT="[Text]"/>
      <dgm:spPr>
        <a:solidFill>
          <a:schemeClr val="tx1"/>
        </a:solidFill>
      </dgm:spPr>
      <dgm:t>
        <a:bodyPr/>
        <a:lstStyle/>
        <a:p>
          <a:pPr algn="ctr"/>
          <a:r>
            <a:rPr lang="en-GB" b="1" dirty="0"/>
            <a:t>Pre-</a:t>
          </a:r>
          <a:r>
            <a:rPr lang="en-GB" b="1" dirty="0" err="1"/>
            <a:t>procesamiento</a:t>
          </a:r>
          <a:r>
            <a:rPr lang="en-GB" b="1" dirty="0"/>
            <a:t> de las </a:t>
          </a:r>
          <a:r>
            <a:rPr lang="en-GB" b="1" dirty="0" err="1"/>
            <a:t>imágenes</a:t>
          </a:r>
          <a:endParaRPr lang="en-GB" b="1" dirty="0"/>
        </a:p>
      </dgm:t>
    </dgm:pt>
    <dgm:pt modelId="{0E4E0CDF-95B4-DA42-BAF4-76137768C02E}" type="par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FB8A5A10-6ED4-B648-8FC8-9CAE9BC84FEF}" type="sib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6D2EBBF0-2D31-CE4E-83EE-41DCA7ACA532}">
      <dgm:prSet phldrT="[Text]"/>
      <dgm:spPr>
        <a:solidFill>
          <a:schemeClr val="tx1"/>
        </a:solidFill>
      </dgm:spPr>
      <dgm:t>
        <a:bodyPr/>
        <a:lstStyle/>
        <a:p>
          <a:pPr algn="ctr"/>
          <a:r>
            <a:rPr lang="en-GB" b="1" dirty="0" err="1"/>
            <a:t>Segmentación</a:t>
          </a:r>
          <a:endParaRPr lang="en-GB" b="1" dirty="0"/>
        </a:p>
      </dgm:t>
    </dgm:pt>
    <dgm:pt modelId="{820E9F9D-2B22-2047-AD1C-CC55983124F5}" type="par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8F397E9B-310F-004B-8DC2-1EF67C906046}" type="sib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C9BD5AE6-A093-1846-8248-E8B98CD1E48E}">
      <dgm:prSet/>
      <dgm:spPr>
        <a:solidFill>
          <a:schemeClr val="tx1"/>
        </a:solidFill>
      </dgm:spPr>
      <dgm:t>
        <a:bodyPr/>
        <a:lstStyle/>
        <a:p>
          <a:pPr algn="ctr"/>
          <a:r>
            <a:rPr lang="en-GB" b="1" dirty="0" err="1"/>
            <a:t>Extracción</a:t>
          </a:r>
          <a:r>
            <a:rPr lang="en-GB" b="1" dirty="0"/>
            <a:t> de </a:t>
          </a:r>
          <a:r>
            <a:rPr lang="en-GB" b="1" dirty="0" err="1"/>
            <a:t>características</a:t>
          </a:r>
          <a:endParaRPr lang="en-GB" b="1" dirty="0"/>
        </a:p>
      </dgm:t>
    </dgm:pt>
    <dgm:pt modelId="{12FDB58C-5DD8-754E-A1F2-E6B37B96BDF6}" type="par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EED96FA3-E2BB-B44A-8DAD-7456BEA6705E}" type="sib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425D427F-71A3-254A-B608-00DFD3DED2B6}">
      <dgm:prSet/>
      <dgm:spPr>
        <a:solidFill>
          <a:schemeClr val="tx1"/>
        </a:solidFill>
      </dgm:spPr>
      <dgm:t>
        <a:bodyPr/>
        <a:lstStyle/>
        <a:p>
          <a:pPr marL="88900" indent="0" algn="ctr">
            <a:tabLst/>
          </a:pPr>
          <a:r>
            <a:rPr lang="en-GB" b="1" dirty="0" err="1"/>
            <a:t>Análisis</a:t>
          </a:r>
          <a:r>
            <a:rPr lang="en-GB" b="1" dirty="0"/>
            <a:t> de </a:t>
          </a:r>
          <a:r>
            <a:rPr lang="en-GB" b="1" dirty="0" err="1"/>
            <a:t>factores</a:t>
          </a:r>
          <a:r>
            <a:rPr lang="en-GB" b="1" dirty="0"/>
            <a:t> de </a:t>
          </a:r>
          <a:r>
            <a:rPr lang="en-GB" b="1" dirty="0" err="1"/>
            <a:t>riesgo</a:t>
          </a:r>
          <a:endParaRPr lang="en-GB" b="1" dirty="0"/>
        </a:p>
      </dgm:t>
    </dgm:pt>
    <dgm:pt modelId="{99133A0E-6325-E749-8AE4-C3894BFBC2E4}" type="sib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39D5F193-B019-F842-9AAB-AB6FC5DB3C73}" type="par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B0A00E79-B366-C14C-B41E-1C37CB999F03}">
      <dgm:prSet custT="1"/>
      <dgm:spPr/>
      <dgm:t>
        <a:bodyPr/>
        <a:lstStyle/>
        <a:p>
          <a:r>
            <a:rPr lang="en-GB" sz="1000" dirty="0" err="1"/>
            <a:t>Normalicación</a:t>
          </a:r>
          <a:r>
            <a:rPr lang="en-GB" sz="1000" dirty="0"/>
            <a:t> de las RM</a:t>
          </a:r>
        </a:p>
      </dgm:t>
    </dgm:pt>
    <dgm:pt modelId="{DCE4679F-0666-1C45-8509-018DFFF20750}" type="parTrans" cxnId="{E251309E-B715-DE4E-9A18-4D33C620400A}">
      <dgm:prSet/>
      <dgm:spPr/>
      <dgm:t>
        <a:bodyPr/>
        <a:lstStyle/>
        <a:p>
          <a:endParaRPr lang="en-GB"/>
        </a:p>
      </dgm:t>
    </dgm:pt>
    <dgm:pt modelId="{9D777AA2-4C30-604C-B482-1C18B1D1BF06}" type="sibTrans" cxnId="{E251309E-B715-DE4E-9A18-4D33C620400A}">
      <dgm:prSet/>
      <dgm:spPr/>
      <dgm:t>
        <a:bodyPr/>
        <a:lstStyle/>
        <a:p>
          <a:endParaRPr lang="en-GB"/>
        </a:p>
      </dgm:t>
    </dgm:pt>
    <dgm:pt modelId="{76132C5E-01A0-4A41-998A-8EE0D661CFCF}">
      <dgm:prSet custT="1"/>
      <dgm:spPr/>
      <dgm:t>
        <a:bodyPr/>
        <a:lstStyle/>
        <a:p>
          <a:r>
            <a:rPr lang="en-GB" sz="1050" dirty="0" err="1"/>
            <a:t>Eliminación</a:t>
          </a:r>
          <a:r>
            <a:rPr lang="en-GB" sz="1050" dirty="0"/>
            <a:t> del </a:t>
          </a:r>
          <a:r>
            <a:rPr lang="en-GB" sz="1050" dirty="0" err="1"/>
            <a:t>tejido</a:t>
          </a:r>
          <a:r>
            <a:rPr lang="en-GB" sz="1050" dirty="0"/>
            <a:t> no </a:t>
          </a:r>
          <a:r>
            <a:rPr lang="en-GB" sz="1050" dirty="0" err="1"/>
            <a:t>perteneciente</a:t>
          </a:r>
          <a:r>
            <a:rPr lang="en-GB" sz="1050" dirty="0"/>
            <a:t> al </a:t>
          </a:r>
          <a:r>
            <a:rPr lang="en-GB" sz="1050" dirty="0" err="1"/>
            <a:t>cerebro</a:t>
          </a:r>
          <a:endParaRPr lang="en-GB" sz="1050" dirty="0"/>
        </a:p>
      </dgm:t>
    </dgm:pt>
    <dgm:pt modelId="{38619ADD-E307-5E43-85BF-2431D8E60661}" type="parTrans" cxnId="{EF6DB3DA-6B11-DB45-9E5F-8553B957B39D}">
      <dgm:prSet/>
      <dgm:spPr/>
      <dgm:t>
        <a:bodyPr/>
        <a:lstStyle/>
        <a:p>
          <a:endParaRPr lang="en-GB"/>
        </a:p>
      </dgm:t>
    </dgm:pt>
    <dgm:pt modelId="{A8D718A3-2C6C-A84E-8EBA-155DC3545BF5}" type="sibTrans" cxnId="{EF6DB3DA-6B11-DB45-9E5F-8553B957B39D}">
      <dgm:prSet/>
      <dgm:spPr/>
      <dgm:t>
        <a:bodyPr/>
        <a:lstStyle/>
        <a:p>
          <a:endParaRPr lang="en-GB"/>
        </a:p>
      </dgm:t>
    </dgm:pt>
    <dgm:pt modelId="{C1D7EE94-5737-1C4D-85AF-7998DBA4C54F}">
      <dgm:prSet custT="1"/>
      <dgm:spPr/>
      <dgm:t>
        <a:bodyPr/>
        <a:lstStyle/>
        <a:p>
          <a:r>
            <a:rPr lang="en-GB" sz="1000" dirty="0" err="1"/>
            <a:t>Extracción</a:t>
          </a:r>
          <a:r>
            <a:rPr lang="en-GB" sz="1000" dirty="0"/>
            <a:t> del glioma/</a:t>
          </a:r>
          <a:r>
            <a:rPr lang="en-GB" sz="1000" dirty="0" err="1"/>
            <a:t>edema</a:t>
          </a:r>
          <a:endParaRPr lang="en-GB" sz="1000" dirty="0"/>
        </a:p>
      </dgm:t>
    </dgm:pt>
    <dgm:pt modelId="{778D6A34-7C71-894A-9B0B-02D131986955}" type="parTrans" cxnId="{15D42157-1E4A-4D45-90D9-B1BDC8BD0A32}">
      <dgm:prSet/>
      <dgm:spPr/>
      <dgm:t>
        <a:bodyPr/>
        <a:lstStyle/>
        <a:p>
          <a:endParaRPr lang="en-GB"/>
        </a:p>
      </dgm:t>
    </dgm:pt>
    <dgm:pt modelId="{C234B128-D00A-9142-8DD0-18582743DC81}" type="sibTrans" cxnId="{15D42157-1E4A-4D45-90D9-B1BDC8BD0A32}">
      <dgm:prSet/>
      <dgm:spPr/>
      <dgm:t>
        <a:bodyPr/>
        <a:lstStyle/>
        <a:p>
          <a:endParaRPr lang="en-GB"/>
        </a:p>
      </dgm:t>
    </dgm:pt>
    <dgm:pt modelId="{66089FF2-7051-F445-A795-E7A0C1BB3CAF}">
      <dgm:prSet/>
      <dgm:spPr/>
      <dgm:t>
        <a:bodyPr/>
        <a:lstStyle/>
        <a:p>
          <a:r>
            <a:rPr lang="en-GB" dirty="0" err="1"/>
            <a:t>Metadatos</a:t>
          </a:r>
          <a:endParaRPr lang="en-GB" dirty="0"/>
        </a:p>
      </dgm:t>
    </dgm:pt>
    <dgm:pt modelId="{B8BA77DD-EA7F-6F47-807E-FEEEB2C99DC9}" type="parTrans" cxnId="{1BF9E6A3-7CA0-CF49-97B4-0C70AA1BB20F}">
      <dgm:prSet/>
      <dgm:spPr/>
      <dgm:t>
        <a:bodyPr/>
        <a:lstStyle/>
        <a:p>
          <a:endParaRPr lang="en-GB"/>
        </a:p>
      </dgm:t>
    </dgm:pt>
    <dgm:pt modelId="{D1A9CE42-71AE-E446-97B5-40BCCE539F73}" type="sibTrans" cxnId="{1BF9E6A3-7CA0-CF49-97B4-0C70AA1BB20F}">
      <dgm:prSet/>
      <dgm:spPr/>
      <dgm:t>
        <a:bodyPr/>
        <a:lstStyle/>
        <a:p>
          <a:endParaRPr lang="en-GB"/>
        </a:p>
      </dgm:t>
    </dgm:pt>
    <dgm:pt modelId="{EC981CEB-F3BF-F24E-85EC-0841F274A380}">
      <dgm:prSet/>
      <dgm:spPr>
        <a:solidFill>
          <a:schemeClr val="tx1"/>
        </a:solidFill>
      </dgm:spPr>
      <dgm:t>
        <a:bodyPr/>
        <a:lstStyle/>
        <a:p>
          <a:r>
            <a:rPr lang="en-GB" b="1" dirty="0" err="1"/>
            <a:t>Creación</a:t>
          </a:r>
          <a:r>
            <a:rPr lang="en-GB" b="1" dirty="0"/>
            <a:t> y </a:t>
          </a:r>
          <a:r>
            <a:rPr lang="en-GB" b="1" dirty="0" err="1"/>
            <a:t>validación</a:t>
          </a:r>
          <a:r>
            <a:rPr lang="en-GB" b="1" dirty="0"/>
            <a:t> del </a:t>
          </a:r>
          <a:r>
            <a:rPr lang="en-GB" b="1" dirty="0" err="1"/>
            <a:t>modelo</a:t>
          </a:r>
          <a:endParaRPr lang="en-GB" b="1" dirty="0"/>
        </a:p>
      </dgm:t>
    </dgm:pt>
    <dgm:pt modelId="{940E6056-83DD-314B-BED3-62A2AEE0619A}" type="parTrans" cxnId="{608EC8AF-F4FF-2A45-AF98-AFEAE2808B08}">
      <dgm:prSet/>
      <dgm:spPr/>
      <dgm:t>
        <a:bodyPr/>
        <a:lstStyle/>
        <a:p>
          <a:endParaRPr lang="en-GB"/>
        </a:p>
      </dgm:t>
    </dgm:pt>
    <dgm:pt modelId="{B239B7A8-77E7-DC4D-8578-052C6772DDA8}" type="sibTrans" cxnId="{608EC8AF-F4FF-2A45-AF98-AFEAE2808B08}">
      <dgm:prSet/>
      <dgm:spPr/>
      <dgm:t>
        <a:bodyPr/>
        <a:lstStyle/>
        <a:p>
          <a:endParaRPr lang="en-GB"/>
        </a:p>
      </dgm:t>
    </dgm:pt>
    <dgm:pt modelId="{70E1B90E-C826-2242-BB69-5E5E8FC9048D}">
      <dgm:prSet/>
      <dgm:spPr/>
      <dgm:t>
        <a:bodyPr/>
        <a:lstStyle/>
        <a:p>
          <a:r>
            <a:rPr lang="en-GB" dirty="0" err="1"/>
            <a:t>Metadatos</a:t>
          </a:r>
          <a:r>
            <a:rPr lang="en-GB" dirty="0"/>
            <a:t> + </a:t>
          </a:r>
          <a:r>
            <a:rPr lang="en-GB" dirty="0" err="1"/>
            <a:t>características</a:t>
          </a:r>
          <a:r>
            <a:rPr lang="en-GB" dirty="0"/>
            <a:t> </a:t>
          </a:r>
          <a:r>
            <a:rPr lang="en-GB" dirty="0" err="1"/>
            <a:t>extraídas</a:t>
          </a:r>
          <a:r>
            <a:rPr lang="en-GB" dirty="0"/>
            <a:t> de las RM</a:t>
          </a:r>
        </a:p>
      </dgm:t>
    </dgm:pt>
    <dgm:pt modelId="{0531229A-9345-8744-B83B-23153C50BD72}" type="parTrans" cxnId="{1CA97971-0D50-7C42-8D60-78B8F3E8FF19}">
      <dgm:prSet/>
      <dgm:spPr/>
      <dgm:t>
        <a:bodyPr/>
        <a:lstStyle/>
        <a:p>
          <a:endParaRPr lang="en-GB"/>
        </a:p>
      </dgm:t>
    </dgm:pt>
    <dgm:pt modelId="{8D9946FD-F243-9247-AF9D-A96D6CDFA255}" type="sibTrans" cxnId="{1CA97971-0D50-7C42-8D60-78B8F3E8FF19}">
      <dgm:prSet/>
      <dgm:spPr/>
      <dgm:t>
        <a:bodyPr/>
        <a:lstStyle/>
        <a:p>
          <a:endParaRPr lang="en-GB"/>
        </a:p>
      </dgm:t>
    </dgm:pt>
    <dgm:pt modelId="{6DAB1CFD-BE0A-3246-B1F1-1568849F8310}" type="pres">
      <dgm:prSet presAssocID="{9291D103-9754-6D42-8166-C01DEB91BBD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8224A21-1397-6F4B-8B42-56E9979EB5D1}" type="pres">
      <dgm:prSet presAssocID="{39DCF61A-0A64-7340-A715-5DF9E9A51016}" presName="root" presStyleCnt="0"/>
      <dgm:spPr/>
    </dgm:pt>
    <dgm:pt modelId="{EC469CDF-73EB-9747-8CCD-BDCD4BDB6C52}" type="pres">
      <dgm:prSet presAssocID="{39DCF61A-0A64-7340-A715-5DF9E9A51016}" presName="rootComposite" presStyleCnt="0"/>
      <dgm:spPr/>
    </dgm:pt>
    <dgm:pt modelId="{CED33479-D25D-6149-A1D3-B8C4FBBF20AB}" type="pres">
      <dgm:prSet presAssocID="{39DCF61A-0A64-7340-A715-5DF9E9A51016}" presName="rootText" presStyleLbl="node1" presStyleIdx="0" presStyleCnt="5" custScaleX="131753"/>
      <dgm:spPr/>
    </dgm:pt>
    <dgm:pt modelId="{86BB93B1-0367-904F-8980-C0BB0C952C9D}" type="pres">
      <dgm:prSet presAssocID="{39DCF61A-0A64-7340-A715-5DF9E9A51016}" presName="rootConnector" presStyleLbl="node1" presStyleIdx="0" presStyleCnt="5"/>
      <dgm:spPr/>
    </dgm:pt>
    <dgm:pt modelId="{312E7207-5732-A54A-84F6-9101E50C719E}" type="pres">
      <dgm:prSet presAssocID="{39DCF61A-0A64-7340-A715-5DF9E9A51016}" presName="childShape" presStyleCnt="0"/>
      <dgm:spPr/>
    </dgm:pt>
    <dgm:pt modelId="{5EEC6ECF-05C5-EA43-B28B-A0E105A92F03}" type="pres">
      <dgm:prSet presAssocID="{DCE4679F-0666-1C45-8509-018DFFF20750}" presName="Name13" presStyleLbl="parChTrans1D2" presStyleIdx="0" presStyleCnt="5"/>
      <dgm:spPr/>
    </dgm:pt>
    <dgm:pt modelId="{05169499-A565-A249-B1A6-6F970E8BFA90}" type="pres">
      <dgm:prSet presAssocID="{B0A00E79-B366-C14C-B41E-1C37CB999F03}" presName="childText" presStyleLbl="bgAcc1" presStyleIdx="0" presStyleCnt="5" custScaleX="132910">
        <dgm:presLayoutVars>
          <dgm:bulletEnabled val="1"/>
        </dgm:presLayoutVars>
      </dgm:prSet>
      <dgm:spPr/>
    </dgm:pt>
    <dgm:pt modelId="{F2C13D34-1B84-084B-8707-16440D029790}" type="pres">
      <dgm:prSet presAssocID="{38619ADD-E307-5E43-85BF-2431D8E60661}" presName="Name13" presStyleLbl="parChTrans1D2" presStyleIdx="1" presStyleCnt="5"/>
      <dgm:spPr/>
    </dgm:pt>
    <dgm:pt modelId="{D3C423C8-93F8-B547-A398-FBA1AB5B3B32}" type="pres">
      <dgm:prSet presAssocID="{76132C5E-01A0-4A41-998A-8EE0D661CFCF}" presName="childText" presStyleLbl="bgAcc1" presStyleIdx="1" presStyleCnt="5" custScaleX="132891" custScaleY="144517">
        <dgm:presLayoutVars>
          <dgm:bulletEnabled val="1"/>
        </dgm:presLayoutVars>
      </dgm:prSet>
      <dgm:spPr/>
    </dgm:pt>
    <dgm:pt modelId="{FB686625-1BA4-7C48-A824-795B3AC746CC}" type="pres">
      <dgm:prSet presAssocID="{6D2EBBF0-2D31-CE4E-83EE-41DCA7ACA532}" presName="root" presStyleCnt="0"/>
      <dgm:spPr/>
    </dgm:pt>
    <dgm:pt modelId="{E927034B-F5D3-E044-B0AD-D9641AD18830}" type="pres">
      <dgm:prSet presAssocID="{6D2EBBF0-2D31-CE4E-83EE-41DCA7ACA532}" presName="rootComposite" presStyleCnt="0"/>
      <dgm:spPr/>
    </dgm:pt>
    <dgm:pt modelId="{0392196B-950B-D148-A737-5EB6DD4A2538}" type="pres">
      <dgm:prSet presAssocID="{6D2EBBF0-2D31-CE4E-83EE-41DCA7ACA532}" presName="rootText" presStyleLbl="node1" presStyleIdx="1" presStyleCnt="5" custScaleX="116583"/>
      <dgm:spPr/>
    </dgm:pt>
    <dgm:pt modelId="{ED4C4959-95FC-774F-B4AC-F069065ECB7F}" type="pres">
      <dgm:prSet presAssocID="{6D2EBBF0-2D31-CE4E-83EE-41DCA7ACA532}" presName="rootConnector" presStyleLbl="node1" presStyleIdx="1" presStyleCnt="5"/>
      <dgm:spPr/>
    </dgm:pt>
    <dgm:pt modelId="{6C5FF019-5D4D-E248-A192-1FCD827A4EF7}" type="pres">
      <dgm:prSet presAssocID="{6D2EBBF0-2D31-CE4E-83EE-41DCA7ACA532}" presName="childShape" presStyleCnt="0"/>
      <dgm:spPr/>
    </dgm:pt>
    <dgm:pt modelId="{EB65B186-B819-B34D-9CCA-FC04307530A5}" type="pres">
      <dgm:prSet presAssocID="{778D6A34-7C71-894A-9B0B-02D131986955}" presName="Name13" presStyleLbl="parChTrans1D2" presStyleIdx="2" presStyleCnt="5"/>
      <dgm:spPr/>
    </dgm:pt>
    <dgm:pt modelId="{AD8DCE5B-CBE0-F440-8E99-6D9BC58A0D39}" type="pres">
      <dgm:prSet presAssocID="{C1D7EE94-5737-1C4D-85AF-7998DBA4C54F}" presName="childText" presStyleLbl="bgAcc1" presStyleIdx="2" presStyleCnt="5" custScaleX="132910">
        <dgm:presLayoutVars>
          <dgm:bulletEnabled val="1"/>
        </dgm:presLayoutVars>
      </dgm:prSet>
      <dgm:spPr/>
    </dgm:pt>
    <dgm:pt modelId="{0F8DBDC3-BAB3-0C4C-8902-8890D61CFEFA}" type="pres">
      <dgm:prSet presAssocID="{C9BD5AE6-A093-1846-8248-E8B98CD1E48E}" presName="root" presStyleCnt="0"/>
      <dgm:spPr/>
    </dgm:pt>
    <dgm:pt modelId="{38B1C6DE-FCE2-3D46-8571-1322B2916341}" type="pres">
      <dgm:prSet presAssocID="{C9BD5AE6-A093-1846-8248-E8B98CD1E48E}" presName="rootComposite" presStyleCnt="0"/>
      <dgm:spPr/>
    </dgm:pt>
    <dgm:pt modelId="{7FABFB75-3A63-FE49-B4C9-E3A1F6E6F458}" type="pres">
      <dgm:prSet presAssocID="{C9BD5AE6-A093-1846-8248-E8B98CD1E48E}" presName="rootText" presStyleLbl="node1" presStyleIdx="2" presStyleCnt="5"/>
      <dgm:spPr/>
    </dgm:pt>
    <dgm:pt modelId="{05C53E44-6A0C-2E4E-8DC6-221047C27BBF}" type="pres">
      <dgm:prSet presAssocID="{C9BD5AE6-A093-1846-8248-E8B98CD1E48E}" presName="rootConnector" presStyleLbl="node1" presStyleIdx="2" presStyleCnt="5"/>
      <dgm:spPr/>
    </dgm:pt>
    <dgm:pt modelId="{709430CC-1967-3A41-A16E-2E304B0F24DB}" type="pres">
      <dgm:prSet presAssocID="{C9BD5AE6-A093-1846-8248-E8B98CD1E48E}" presName="childShape" presStyleCnt="0"/>
      <dgm:spPr/>
    </dgm:pt>
    <dgm:pt modelId="{BCB2815F-690F-BC4C-A96D-18095AAF3D9B}" type="pres">
      <dgm:prSet presAssocID="{425D427F-71A3-254A-B608-00DFD3DED2B6}" presName="root" presStyleCnt="0"/>
      <dgm:spPr/>
    </dgm:pt>
    <dgm:pt modelId="{5A0CBBA3-A4A5-3A41-BCB8-EFCBAA9D6D7C}" type="pres">
      <dgm:prSet presAssocID="{425D427F-71A3-254A-B608-00DFD3DED2B6}" presName="rootComposite" presStyleCnt="0"/>
      <dgm:spPr/>
    </dgm:pt>
    <dgm:pt modelId="{655684DD-4037-2C4D-A051-15DA26D899A5}" type="pres">
      <dgm:prSet presAssocID="{425D427F-71A3-254A-B608-00DFD3DED2B6}" presName="rootText" presStyleLbl="node1" presStyleIdx="3" presStyleCnt="5" custScaleX="123522"/>
      <dgm:spPr/>
    </dgm:pt>
    <dgm:pt modelId="{DCDE7391-C7E1-A149-8EF4-189504AD1905}" type="pres">
      <dgm:prSet presAssocID="{425D427F-71A3-254A-B608-00DFD3DED2B6}" presName="rootConnector" presStyleLbl="node1" presStyleIdx="3" presStyleCnt="5"/>
      <dgm:spPr/>
    </dgm:pt>
    <dgm:pt modelId="{A994535A-FA42-7F4A-B54C-DBB2120B46D2}" type="pres">
      <dgm:prSet presAssocID="{425D427F-71A3-254A-B608-00DFD3DED2B6}" presName="childShape" presStyleCnt="0"/>
      <dgm:spPr/>
    </dgm:pt>
    <dgm:pt modelId="{3A46F29F-6D65-0B4D-B224-5563E9693AE4}" type="pres">
      <dgm:prSet presAssocID="{B8BA77DD-EA7F-6F47-807E-FEEEB2C99DC9}" presName="Name13" presStyleLbl="parChTrans1D2" presStyleIdx="3" presStyleCnt="5"/>
      <dgm:spPr/>
    </dgm:pt>
    <dgm:pt modelId="{54FBBF67-DC8F-BE48-9810-E52291F6868F}" type="pres">
      <dgm:prSet presAssocID="{66089FF2-7051-F445-A795-E7A0C1BB3CAF}" presName="childText" presStyleLbl="bgAcc1" presStyleIdx="3" presStyleCnt="5" custScaleX="132910">
        <dgm:presLayoutVars>
          <dgm:bulletEnabled val="1"/>
        </dgm:presLayoutVars>
      </dgm:prSet>
      <dgm:spPr/>
    </dgm:pt>
    <dgm:pt modelId="{A6BABC7E-9474-5642-8461-C2D86B69D524}" type="pres">
      <dgm:prSet presAssocID="{0531229A-9345-8744-B83B-23153C50BD72}" presName="Name13" presStyleLbl="parChTrans1D2" presStyleIdx="4" presStyleCnt="5"/>
      <dgm:spPr/>
    </dgm:pt>
    <dgm:pt modelId="{654485E7-5BA5-9D4F-B82E-889EEB6F2ADA}" type="pres">
      <dgm:prSet presAssocID="{70E1B90E-C826-2242-BB69-5E5E8FC9048D}" presName="childText" presStyleLbl="bgAcc1" presStyleIdx="4" presStyleCnt="5" custScaleX="132910">
        <dgm:presLayoutVars>
          <dgm:bulletEnabled val="1"/>
        </dgm:presLayoutVars>
      </dgm:prSet>
      <dgm:spPr/>
    </dgm:pt>
    <dgm:pt modelId="{B1C31E44-F8A4-5448-832C-7F8E26D03F2C}" type="pres">
      <dgm:prSet presAssocID="{EC981CEB-F3BF-F24E-85EC-0841F274A380}" presName="root" presStyleCnt="0"/>
      <dgm:spPr/>
    </dgm:pt>
    <dgm:pt modelId="{7B0A7EE9-7B2B-054D-8A78-8B63F4173394}" type="pres">
      <dgm:prSet presAssocID="{EC981CEB-F3BF-F24E-85EC-0841F274A380}" presName="rootComposite" presStyleCnt="0"/>
      <dgm:spPr/>
    </dgm:pt>
    <dgm:pt modelId="{BFF28BCC-1FC0-2443-B912-9D69A37AD755}" type="pres">
      <dgm:prSet presAssocID="{EC981CEB-F3BF-F24E-85EC-0841F274A380}" presName="rootText" presStyleLbl="node1" presStyleIdx="4" presStyleCnt="5"/>
      <dgm:spPr/>
    </dgm:pt>
    <dgm:pt modelId="{2D3207A7-6450-7A4A-B7D6-B810E7BBD34B}" type="pres">
      <dgm:prSet presAssocID="{EC981CEB-F3BF-F24E-85EC-0841F274A380}" presName="rootConnector" presStyleLbl="node1" presStyleIdx="4" presStyleCnt="5"/>
      <dgm:spPr/>
    </dgm:pt>
    <dgm:pt modelId="{505F7DE8-5C96-0A49-8A50-B67514D176D4}" type="pres">
      <dgm:prSet presAssocID="{EC981CEB-F3BF-F24E-85EC-0841F274A380}" presName="childShape" presStyleCnt="0"/>
      <dgm:spPr/>
    </dgm:pt>
  </dgm:ptLst>
  <dgm:cxnLst>
    <dgm:cxn modelId="{AF7F8901-ABE7-B44A-AD7D-65C378C80D2B}" type="presOf" srcId="{6D2EBBF0-2D31-CE4E-83EE-41DCA7ACA532}" destId="{0392196B-950B-D148-A737-5EB6DD4A2538}" srcOrd="0" destOrd="0" presId="urn:microsoft.com/office/officeart/2005/8/layout/hierarchy3"/>
    <dgm:cxn modelId="{875A770E-1047-5540-9576-DE30F83D4507}" type="presOf" srcId="{C9BD5AE6-A093-1846-8248-E8B98CD1E48E}" destId="{05C53E44-6A0C-2E4E-8DC6-221047C27BBF}" srcOrd="1" destOrd="0" presId="urn:microsoft.com/office/officeart/2005/8/layout/hierarchy3"/>
    <dgm:cxn modelId="{049B3D10-16A8-C940-8FB7-F46E3EF63EA2}" type="presOf" srcId="{C9BD5AE6-A093-1846-8248-E8B98CD1E48E}" destId="{7FABFB75-3A63-FE49-B4C9-E3A1F6E6F458}" srcOrd="0" destOrd="0" presId="urn:microsoft.com/office/officeart/2005/8/layout/hierarchy3"/>
    <dgm:cxn modelId="{A8468B13-5D58-9448-BDC8-2DFBB67F7D89}" srcId="{9291D103-9754-6D42-8166-C01DEB91BBDE}" destId="{39DCF61A-0A64-7340-A715-5DF9E9A51016}" srcOrd="0" destOrd="0" parTransId="{0E4E0CDF-95B4-DA42-BAF4-76137768C02E}" sibTransId="{FB8A5A10-6ED4-B648-8FC8-9CAE9BC84FEF}"/>
    <dgm:cxn modelId="{ECE28719-C643-D343-945A-ECF88A2A6CD9}" type="presOf" srcId="{66089FF2-7051-F445-A795-E7A0C1BB3CAF}" destId="{54FBBF67-DC8F-BE48-9810-E52291F6868F}" srcOrd="0" destOrd="0" presId="urn:microsoft.com/office/officeart/2005/8/layout/hierarchy3"/>
    <dgm:cxn modelId="{7B79BF19-5876-3546-8847-1213F6F7B448}" type="presOf" srcId="{EC981CEB-F3BF-F24E-85EC-0841F274A380}" destId="{2D3207A7-6450-7A4A-B7D6-B810E7BBD34B}" srcOrd="1" destOrd="0" presId="urn:microsoft.com/office/officeart/2005/8/layout/hierarchy3"/>
    <dgm:cxn modelId="{356ED229-1DD3-4644-93E4-D8D2924FBCCE}" type="presOf" srcId="{39DCF61A-0A64-7340-A715-5DF9E9A51016}" destId="{86BB93B1-0367-904F-8980-C0BB0C952C9D}" srcOrd="1" destOrd="0" presId="urn:microsoft.com/office/officeart/2005/8/layout/hierarchy3"/>
    <dgm:cxn modelId="{CFB1DD34-A6F8-6E42-9082-2560C82213B7}" type="presOf" srcId="{DCE4679F-0666-1C45-8509-018DFFF20750}" destId="{5EEC6ECF-05C5-EA43-B28B-A0E105A92F03}" srcOrd="0" destOrd="0" presId="urn:microsoft.com/office/officeart/2005/8/layout/hierarchy3"/>
    <dgm:cxn modelId="{5BF69437-9273-E943-8C16-3F2DEA252495}" type="presOf" srcId="{76132C5E-01A0-4A41-998A-8EE0D661CFCF}" destId="{D3C423C8-93F8-B547-A398-FBA1AB5B3B32}" srcOrd="0" destOrd="0" presId="urn:microsoft.com/office/officeart/2005/8/layout/hierarchy3"/>
    <dgm:cxn modelId="{15D42157-1E4A-4D45-90D9-B1BDC8BD0A32}" srcId="{6D2EBBF0-2D31-CE4E-83EE-41DCA7ACA532}" destId="{C1D7EE94-5737-1C4D-85AF-7998DBA4C54F}" srcOrd="0" destOrd="0" parTransId="{778D6A34-7C71-894A-9B0B-02D131986955}" sibTransId="{C234B128-D00A-9142-8DD0-18582743DC81}"/>
    <dgm:cxn modelId="{FB2E0165-741A-FB40-97D5-1A5B98D490F1}" type="presOf" srcId="{70E1B90E-C826-2242-BB69-5E5E8FC9048D}" destId="{654485E7-5BA5-9D4F-B82E-889EEB6F2ADA}" srcOrd="0" destOrd="0" presId="urn:microsoft.com/office/officeart/2005/8/layout/hierarchy3"/>
    <dgm:cxn modelId="{1CA97971-0D50-7C42-8D60-78B8F3E8FF19}" srcId="{425D427F-71A3-254A-B608-00DFD3DED2B6}" destId="{70E1B90E-C826-2242-BB69-5E5E8FC9048D}" srcOrd="1" destOrd="0" parTransId="{0531229A-9345-8744-B83B-23153C50BD72}" sibTransId="{8D9946FD-F243-9247-AF9D-A96D6CDFA255}"/>
    <dgm:cxn modelId="{D8B55476-F07A-8344-B509-54E1E5E9E666}" type="presOf" srcId="{B8BA77DD-EA7F-6F47-807E-FEEEB2C99DC9}" destId="{3A46F29F-6D65-0B4D-B224-5563E9693AE4}" srcOrd="0" destOrd="0" presId="urn:microsoft.com/office/officeart/2005/8/layout/hierarchy3"/>
    <dgm:cxn modelId="{C353EE76-5DCB-7A49-B8A7-DF6FEF1E4352}" srcId="{9291D103-9754-6D42-8166-C01DEB91BBDE}" destId="{425D427F-71A3-254A-B608-00DFD3DED2B6}" srcOrd="3" destOrd="0" parTransId="{39D5F193-B019-F842-9AAB-AB6FC5DB3C73}" sibTransId="{99133A0E-6325-E749-8AE4-C3894BFBC2E4}"/>
    <dgm:cxn modelId="{F941DD85-7C14-9545-A573-CE0848C2689C}" type="presOf" srcId="{38619ADD-E307-5E43-85BF-2431D8E60661}" destId="{F2C13D34-1B84-084B-8707-16440D029790}" srcOrd="0" destOrd="0" presId="urn:microsoft.com/office/officeart/2005/8/layout/hierarchy3"/>
    <dgm:cxn modelId="{E251309E-B715-DE4E-9A18-4D33C620400A}" srcId="{39DCF61A-0A64-7340-A715-5DF9E9A51016}" destId="{B0A00E79-B366-C14C-B41E-1C37CB999F03}" srcOrd="0" destOrd="0" parTransId="{DCE4679F-0666-1C45-8509-018DFFF20750}" sibTransId="{9D777AA2-4C30-604C-B482-1C18B1D1BF06}"/>
    <dgm:cxn modelId="{1BF9E6A3-7CA0-CF49-97B4-0C70AA1BB20F}" srcId="{425D427F-71A3-254A-B608-00DFD3DED2B6}" destId="{66089FF2-7051-F445-A795-E7A0C1BB3CAF}" srcOrd="0" destOrd="0" parTransId="{B8BA77DD-EA7F-6F47-807E-FEEEB2C99DC9}" sibTransId="{D1A9CE42-71AE-E446-97B5-40BCCE539F73}"/>
    <dgm:cxn modelId="{608EC8AF-F4FF-2A45-AF98-AFEAE2808B08}" srcId="{9291D103-9754-6D42-8166-C01DEB91BBDE}" destId="{EC981CEB-F3BF-F24E-85EC-0841F274A380}" srcOrd="4" destOrd="0" parTransId="{940E6056-83DD-314B-BED3-62A2AEE0619A}" sibTransId="{B239B7A8-77E7-DC4D-8578-052C6772DDA8}"/>
    <dgm:cxn modelId="{7D620EB2-2C76-2349-9838-850979B72EFF}" type="presOf" srcId="{9291D103-9754-6D42-8166-C01DEB91BBDE}" destId="{6DAB1CFD-BE0A-3246-B1F1-1568849F8310}" srcOrd="0" destOrd="0" presId="urn:microsoft.com/office/officeart/2005/8/layout/hierarchy3"/>
    <dgm:cxn modelId="{ADA8E9C6-CFE2-1D41-AABA-7DEED7D4E813}" type="presOf" srcId="{425D427F-71A3-254A-B608-00DFD3DED2B6}" destId="{DCDE7391-C7E1-A149-8EF4-189504AD1905}" srcOrd="1" destOrd="0" presId="urn:microsoft.com/office/officeart/2005/8/layout/hierarchy3"/>
    <dgm:cxn modelId="{4A175AC9-FC64-2249-8192-039FF479B7DA}" type="presOf" srcId="{39DCF61A-0A64-7340-A715-5DF9E9A51016}" destId="{CED33479-D25D-6149-A1D3-B8C4FBBF20AB}" srcOrd="0" destOrd="0" presId="urn:microsoft.com/office/officeart/2005/8/layout/hierarchy3"/>
    <dgm:cxn modelId="{8243D1D1-5474-5B47-A050-19A81E299209}" type="presOf" srcId="{C1D7EE94-5737-1C4D-85AF-7998DBA4C54F}" destId="{AD8DCE5B-CBE0-F440-8E99-6D9BC58A0D39}" srcOrd="0" destOrd="0" presId="urn:microsoft.com/office/officeart/2005/8/layout/hierarchy3"/>
    <dgm:cxn modelId="{018B2ED7-2D2E-7847-9E59-8B31FB382D57}" type="presOf" srcId="{EC981CEB-F3BF-F24E-85EC-0841F274A380}" destId="{BFF28BCC-1FC0-2443-B912-9D69A37AD755}" srcOrd="0" destOrd="0" presId="urn:microsoft.com/office/officeart/2005/8/layout/hierarchy3"/>
    <dgm:cxn modelId="{474498D7-A555-FE41-A4D0-8CEBA59B69F5}" srcId="{9291D103-9754-6D42-8166-C01DEB91BBDE}" destId="{6D2EBBF0-2D31-CE4E-83EE-41DCA7ACA532}" srcOrd="1" destOrd="0" parTransId="{820E9F9D-2B22-2047-AD1C-CC55983124F5}" sibTransId="{8F397E9B-310F-004B-8DC2-1EF67C906046}"/>
    <dgm:cxn modelId="{7786B9D7-E97E-2F44-85DB-98D393BB4719}" srcId="{9291D103-9754-6D42-8166-C01DEB91BBDE}" destId="{C9BD5AE6-A093-1846-8248-E8B98CD1E48E}" srcOrd="2" destOrd="0" parTransId="{12FDB58C-5DD8-754E-A1F2-E6B37B96BDF6}" sibTransId="{EED96FA3-E2BB-B44A-8DAD-7456BEA6705E}"/>
    <dgm:cxn modelId="{EF6DB3DA-6B11-DB45-9E5F-8553B957B39D}" srcId="{39DCF61A-0A64-7340-A715-5DF9E9A51016}" destId="{76132C5E-01A0-4A41-998A-8EE0D661CFCF}" srcOrd="1" destOrd="0" parTransId="{38619ADD-E307-5E43-85BF-2431D8E60661}" sibTransId="{A8D718A3-2C6C-A84E-8EBA-155DC3545BF5}"/>
    <dgm:cxn modelId="{1AC202E1-E05F-5642-A6FE-F055773C460C}" type="presOf" srcId="{0531229A-9345-8744-B83B-23153C50BD72}" destId="{A6BABC7E-9474-5642-8461-C2D86B69D524}" srcOrd="0" destOrd="0" presId="urn:microsoft.com/office/officeart/2005/8/layout/hierarchy3"/>
    <dgm:cxn modelId="{3F78BCEA-758E-6F43-A748-829FE500325F}" type="presOf" srcId="{425D427F-71A3-254A-B608-00DFD3DED2B6}" destId="{655684DD-4037-2C4D-A051-15DA26D899A5}" srcOrd="0" destOrd="0" presId="urn:microsoft.com/office/officeart/2005/8/layout/hierarchy3"/>
    <dgm:cxn modelId="{FBDD17EB-364E-914A-B16F-9128AEB63978}" type="presOf" srcId="{778D6A34-7C71-894A-9B0B-02D131986955}" destId="{EB65B186-B819-B34D-9CCA-FC04307530A5}" srcOrd="0" destOrd="0" presId="urn:microsoft.com/office/officeart/2005/8/layout/hierarchy3"/>
    <dgm:cxn modelId="{5680C4EB-BE76-FE48-AEB5-16C624CD4BD5}" type="presOf" srcId="{B0A00E79-B366-C14C-B41E-1C37CB999F03}" destId="{05169499-A565-A249-B1A6-6F970E8BFA90}" srcOrd="0" destOrd="0" presId="urn:microsoft.com/office/officeart/2005/8/layout/hierarchy3"/>
    <dgm:cxn modelId="{B48238FC-C4C3-0143-972E-1AC9941A33D2}" type="presOf" srcId="{6D2EBBF0-2D31-CE4E-83EE-41DCA7ACA532}" destId="{ED4C4959-95FC-774F-B4AC-F069065ECB7F}" srcOrd="1" destOrd="0" presId="urn:microsoft.com/office/officeart/2005/8/layout/hierarchy3"/>
    <dgm:cxn modelId="{CE1A2B02-EE0D-2B4D-94CC-886F74322908}" type="presParOf" srcId="{6DAB1CFD-BE0A-3246-B1F1-1568849F8310}" destId="{58224A21-1397-6F4B-8B42-56E9979EB5D1}" srcOrd="0" destOrd="0" presId="urn:microsoft.com/office/officeart/2005/8/layout/hierarchy3"/>
    <dgm:cxn modelId="{057FFE7A-3757-6E49-8268-728AF3F1B289}" type="presParOf" srcId="{58224A21-1397-6F4B-8B42-56E9979EB5D1}" destId="{EC469CDF-73EB-9747-8CCD-BDCD4BDB6C52}" srcOrd="0" destOrd="0" presId="urn:microsoft.com/office/officeart/2005/8/layout/hierarchy3"/>
    <dgm:cxn modelId="{3A1A93E5-F5BF-4340-BADA-D6CBFE6FBC62}" type="presParOf" srcId="{EC469CDF-73EB-9747-8CCD-BDCD4BDB6C52}" destId="{CED33479-D25D-6149-A1D3-B8C4FBBF20AB}" srcOrd="0" destOrd="0" presId="urn:microsoft.com/office/officeart/2005/8/layout/hierarchy3"/>
    <dgm:cxn modelId="{D965E8EA-ABE5-2942-A43C-880D91451000}" type="presParOf" srcId="{EC469CDF-73EB-9747-8CCD-BDCD4BDB6C52}" destId="{86BB93B1-0367-904F-8980-C0BB0C952C9D}" srcOrd="1" destOrd="0" presId="urn:microsoft.com/office/officeart/2005/8/layout/hierarchy3"/>
    <dgm:cxn modelId="{6DA10383-5BED-004D-BCDE-F0BFC5FD1D90}" type="presParOf" srcId="{58224A21-1397-6F4B-8B42-56E9979EB5D1}" destId="{312E7207-5732-A54A-84F6-9101E50C719E}" srcOrd="1" destOrd="0" presId="urn:microsoft.com/office/officeart/2005/8/layout/hierarchy3"/>
    <dgm:cxn modelId="{4838AC36-DDB7-3F4B-8672-B03ACF70BEF7}" type="presParOf" srcId="{312E7207-5732-A54A-84F6-9101E50C719E}" destId="{5EEC6ECF-05C5-EA43-B28B-A0E105A92F03}" srcOrd="0" destOrd="0" presId="urn:microsoft.com/office/officeart/2005/8/layout/hierarchy3"/>
    <dgm:cxn modelId="{A005CF7C-4CEC-244D-84C3-CF30EF26C9DF}" type="presParOf" srcId="{312E7207-5732-A54A-84F6-9101E50C719E}" destId="{05169499-A565-A249-B1A6-6F970E8BFA90}" srcOrd="1" destOrd="0" presId="urn:microsoft.com/office/officeart/2005/8/layout/hierarchy3"/>
    <dgm:cxn modelId="{E9D54ADB-7AA3-524E-96F9-27CC3899B082}" type="presParOf" srcId="{312E7207-5732-A54A-84F6-9101E50C719E}" destId="{F2C13D34-1B84-084B-8707-16440D029790}" srcOrd="2" destOrd="0" presId="urn:microsoft.com/office/officeart/2005/8/layout/hierarchy3"/>
    <dgm:cxn modelId="{56EF78B3-B397-CB45-ABCB-C3325596A7FE}" type="presParOf" srcId="{312E7207-5732-A54A-84F6-9101E50C719E}" destId="{D3C423C8-93F8-B547-A398-FBA1AB5B3B32}" srcOrd="3" destOrd="0" presId="urn:microsoft.com/office/officeart/2005/8/layout/hierarchy3"/>
    <dgm:cxn modelId="{B60D8FD6-56BB-1A42-B752-14A7A1D49030}" type="presParOf" srcId="{6DAB1CFD-BE0A-3246-B1F1-1568849F8310}" destId="{FB686625-1BA4-7C48-A824-795B3AC746CC}" srcOrd="1" destOrd="0" presId="urn:microsoft.com/office/officeart/2005/8/layout/hierarchy3"/>
    <dgm:cxn modelId="{A791A4BD-C97F-B047-998D-3ED2C7FE2E3F}" type="presParOf" srcId="{FB686625-1BA4-7C48-A824-795B3AC746CC}" destId="{E927034B-F5D3-E044-B0AD-D9641AD18830}" srcOrd="0" destOrd="0" presId="urn:microsoft.com/office/officeart/2005/8/layout/hierarchy3"/>
    <dgm:cxn modelId="{6F8B179D-46E3-3547-BF50-C00CC41B67F9}" type="presParOf" srcId="{E927034B-F5D3-E044-B0AD-D9641AD18830}" destId="{0392196B-950B-D148-A737-5EB6DD4A2538}" srcOrd="0" destOrd="0" presId="urn:microsoft.com/office/officeart/2005/8/layout/hierarchy3"/>
    <dgm:cxn modelId="{9D7978C5-E9F3-024E-8544-E57495979E57}" type="presParOf" srcId="{E927034B-F5D3-E044-B0AD-D9641AD18830}" destId="{ED4C4959-95FC-774F-B4AC-F069065ECB7F}" srcOrd="1" destOrd="0" presId="urn:microsoft.com/office/officeart/2005/8/layout/hierarchy3"/>
    <dgm:cxn modelId="{74F7438C-8B8D-6E4B-B03B-896BB711EB27}" type="presParOf" srcId="{FB686625-1BA4-7C48-A824-795B3AC746CC}" destId="{6C5FF019-5D4D-E248-A192-1FCD827A4EF7}" srcOrd="1" destOrd="0" presId="urn:microsoft.com/office/officeart/2005/8/layout/hierarchy3"/>
    <dgm:cxn modelId="{3EACB1A4-F01E-5440-BA31-299D3366138B}" type="presParOf" srcId="{6C5FF019-5D4D-E248-A192-1FCD827A4EF7}" destId="{EB65B186-B819-B34D-9CCA-FC04307530A5}" srcOrd="0" destOrd="0" presId="urn:microsoft.com/office/officeart/2005/8/layout/hierarchy3"/>
    <dgm:cxn modelId="{25BCBFBF-7BDE-A847-AD76-2BAA9C2AEB29}" type="presParOf" srcId="{6C5FF019-5D4D-E248-A192-1FCD827A4EF7}" destId="{AD8DCE5B-CBE0-F440-8E99-6D9BC58A0D39}" srcOrd="1" destOrd="0" presId="urn:microsoft.com/office/officeart/2005/8/layout/hierarchy3"/>
    <dgm:cxn modelId="{86AF620D-412B-5841-AF92-8A460FDB0888}" type="presParOf" srcId="{6DAB1CFD-BE0A-3246-B1F1-1568849F8310}" destId="{0F8DBDC3-BAB3-0C4C-8902-8890D61CFEFA}" srcOrd="2" destOrd="0" presId="urn:microsoft.com/office/officeart/2005/8/layout/hierarchy3"/>
    <dgm:cxn modelId="{E1AEF6C4-4889-DF46-B00E-11F4AB7AA612}" type="presParOf" srcId="{0F8DBDC3-BAB3-0C4C-8902-8890D61CFEFA}" destId="{38B1C6DE-FCE2-3D46-8571-1322B2916341}" srcOrd="0" destOrd="0" presId="urn:microsoft.com/office/officeart/2005/8/layout/hierarchy3"/>
    <dgm:cxn modelId="{EA3D9D95-AC16-D346-ABBF-725E43945390}" type="presParOf" srcId="{38B1C6DE-FCE2-3D46-8571-1322B2916341}" destId="{7FABFB75-3A63-FE49-B4C9-E3A1F6E6F458}" srcOrd="0" destOrd="0" presId="urn:microsoft.com/office/officeart/2005/8/layout/hierarchy3"/>
    <dgm:cxn modelId="{38EA21B1-2827-5D48-85C9-C8A991D02668}" type="presParOf" srcId="{38B1C6DE-FCE2-3D46-8571-1322B2916341}" destId="{05C53E44-6A0C-2E4E-8DC6-221047C27BBF}" srcOrd="1" destOrd="0" presId="urn:microsoft.com/office/officeart/2005/8/layout/hierarchy3"/>
    <dgm:cxn modelId="{FB9E9EC9-928B-2643-AE4D-E68F511A1A8A}" type="presParOf" srcId="{0F8DBDC3-BAB3-0C4C-8902-8890D61CFEFA}" destId="{709430CC-1967-3A41-A16E-2E304B0F24DB}" srcOrd="1" destOrd="0" presId="urn:microsoft.com/office/officeart/2005/8/layout/hierarchy3"/>
    <dgm:cxn modelId="{7BA80FE2-39EE-DB47-825C-203CDB299482}" type="presParOf" srcId="{6DAB1CFD-BE0A-3246-B1F1-1568849F8310}" destId="{BCB2815F-690F-BC4C-A96D-18095AAF3D9B}" srcOrd="3" destOrd="0" presId="urn:microsoft.com/office/officeart/2005/8/layout/hierarchy3"/>
    <dgm:cxn modelId="{225479F0-A8A0-A946-A83C-312FAB117262}" type="presParOf" srcId="{BCB2815F-690F-BC4C-A96D-18095AAF3D9B}" destId="{5A0CBBA3-A4A5-3A41-BCB8-EFCBAA9D6D7C}" srcOrd="0" destOrd="0" presId="urn:microsoft.com/office/officeart/2005/8/layout/hierarchy3"/>
    <dgm:cxn modelId="{AEEA5580-3622-7F49-8B57-BC0CC4D226FA}" type="presParOf" srcId="{5A0CBBA3-A4A5-3A41-BCB8-EFCBAA9D6D7C}" destId="{655684DD-4037-2C4D-A051-15DA26D899A5}" srcOrd="0" destOrd="0" presId="urn:microsoft.com/office/officeart/2005/8/layout/hierarchy3"/>
    <dgm:cxn modelId="{E8EDBB93-6D03-214F-8B34-1C926A35BFBA}" type="presParOf" srcId="{5A0CBBA3-A4A5-3A41-BCB8-EFCBAA9D6D7C}" destId="{DCDE7391-C7E1-A149-8EF4-189504AD1905}" srcOrd="1" destOrd="0" presId="urn:microsoft.com/office/officeart/2005/8/layout/hierarchy3"/>
    <dgm:cxn modelId="{63359EE0-26CD-1E41-9CF3-F54B5B3785E4}" type="presParOf" srcId="{BCB2815F-690F-BC4C-A96D-18095AAF3D9B}" destId="{A994535A-FA42-7F4A-B54C-DBB2120B46D2}" srcOrd="1" destOrd="0" presId="urn:microsoft.com/office/officeart/2005/8/layout/hierarchy3"/>
    <dgm:cxn modelId="{0F555608-3E72-1247-B7DA-94CE6D59D497}" type="presParOf" srcId="{A994535A-FA42-7F4A-B54C-DBB2120B46D2}" destId="{3A46F29F-6D65-0B4D-B224-5563E9693AE4}" srcOrd="0" destOrd="0" presId="urn:microsoft.com/office/officeart/2005/8/layout/hierarchy3"/>
    <dgm:cxn modelId="{5FA48D40-269C-944B-828C-075C020C40E8}" type="presParOf" srcId="{A994535A-FA42-7F4A-B54C-DBB2120B46D2}" destId="{54FBBF67-DC8F-BE48-9810-E52291F6868F}" srcOrd="1" destOrd="0" presId="urn:microsoft.com/office/officeart/2005/8/layout/hierarchy3"/>
    <dgm:cxn modelId="{94F22A17-D427-BD40-B466-A779A36401A1}" type="presParOf" srcId="{A994535A-FA42-7F4A-B54C-DBB2120B46D2}" destId="{A6BABC7E-9474-5642-8461-C2D86B69D524}" srcOrd="2" destOrd="0" presId="urn:microsoft.com/office/officeart/2005/8/layout/hierarchy3"/>
    <dgm:cxn modelId="{0F6A9C2B-F70F-3948-81FA-01DF2346EC8B}" type="presParOf" srcId="{A994535A-FA42-7F4A-B54C-DBB2120B46D2}" destId="{654485E7-5BA5-9D4F-B82E-889EEB6F2ADA}" srcOrd="3" destOrd="0" presId="urn:microsoft.com/office/officeart/2005/8/layout/hierarchy3"/>
    <dgm:cxn modelId="{BE69A135-A333-2349-8B0B-46469A19DC72}" type="presParOf" srcId="{6DAB1CFD-BE0A-3246-B1F1-1568849F8310}" destId="{B1C31E44-F8A4-5448-832C-7F8E26D03F2C}" srcOrd="4" destOrd="0" presId="urn:microsoft.com/office/officeart/2005/8/layout/hierarchy3"/>
    <dgm:cxn modelId="{CC7FEF67-76AC-0549-BA26-511008E6577B}" type="presParOf" srcId="{B1C31E44-F8A4-5448-832C-7F8E26D03F2C}" destId="{7B0A7EE9-7B2B-054D-8A78-8B63F4173394}" srcOrd="0" destOrd="0" presId="urn:microsoft.com/office/officeart/2005/8/layout/hierarchy3"/>
    <dgm:cxn modelId="{E8210F56-5813-844C-BF21-14172A131450}" type="presParOf" srcId="{7B0A7EE9-7B2B-054D-8A78-8B63F4173394}" destId="{BFF28BCC-1FC0-2443-B912-9D69A37AD755}" srcOrd="0" destOrd="0" presId="urn:microsoft.com/office/officeart/2005/8/layout/hierarchy3"/>
    <dgm:cxn modelId="{CB0DFF79-39AC-404E-8503-CB0ECCACB072}" type="presParOf" srcId="{7B0A7EE9-7B2B-054D-8A78-8B63F4173394}" destId="{2D3207A7-6450-7A4A-B7D6-B810E7BBD34B}" srcOrd="1" destOrd="0" presId="urn:microsoft.com/office/officeart/2005/8/layout/hierarchy3"/>
    <dgm:cxn modelId="{EAD340A5-4DA3-2840-A022-9632D1579114}" type="presParOf" srcId="{B1C31E44-F8A4-5448-832C-7F8E26D03F2C}" destId="{505F7DE8-5C96-0A49-8A50-B67514D176D4}" srcOrd="1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FD02F-8D1C-9045-878B-E19615FFC23A}">
      <dsp:nvSpPr>
        <dsp:cNvPr id="0" name=""/>
        <dsp:cNvSpPr/>
      </dsp:nvSpPr>
      <dsp:spPr>
        <a:xfrm>
          <a:off x="3034" y="0"/>
          <a:ext cx="1825038" cy="1609347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 rot="16200000">
        <a:off x="-474294" y="477328"/>
        <a:ext cx="1319664" cy="365007"/>
      </dsp:txXfrm>
    </dsp:sp>
    <dsp:sp modelId="{22F91340-F6F5-1D4D-9D9D-AB5C6251E5E8}">
      <dsp:nvSpPr>
        <dsp:cNvPr id="0" name=""/>
        <dsp:cNvSpPr/>
      </dsp:nvSpPr>
      <dsp:spPr>
        <a:xfrm>
          <a:off x="368041" y="0"/>
          <a:ext cx="1359653" cy="16093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0" bIns="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1050" kern="1200" dirty="0"/>
        </a:p>
      </dsp:txBody>
      <dsp:txXfrm>
        <a:off x="368041" y="0"/>
        <a:ext cx="1359653" cy="1609347"/>
      </dsp:txXfrm>
    </dsp:sp>
    <dsp:sp modelId="{D929FBEA-456B-F840-90E6-08C4E18041E4}">
      <dsp:nvSpPr>
        <dsp:cNvPr id="0" name=""/>
        <dsp:cNvSpPr/>
      </dsp:nvSpPr>
      <dsp:spPr>
        <a:xfrm>
          <a:off x="1891949" y="0"/>
          <a:ext cx="1825038" cy="1609347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 rot="16200000">
        <a:off x="1414620" y="477328"/>
        <a:ext cx="1319664" cy="365007"/>
      </dsp:txXfrm>
    </dsp:sp>
    <dsp:sp modelId="{30F67B7B-771E-AF44-AB4B-1E3C11A77E14}">
      <dsp:nvSpPr>
        <dsp:cNvPr id="0" name=""/>
        <dsp:cNvSpPr/>
      </dsp:nvSpPr>
      <dsp:spPr>
        <a:xfrm rot="5400000">
          <a:off x="1782867" y="1242197"/>
          <a:ext cx="236412" cy="27375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E003FF-D926-9541-BBFD-8BD8BE61443F}">
      <dsp:nvSpPr>
        <dsp:cNvPr id="0" name=""/>
        <dsp:cNvSpPr/>
      </dsp:nvSpPr>
      <dsp:spPr>
        <a:xfrm>
          <a:off x="2256956" y="0"/>
          <a:ext cx="1359653" cy="16093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0" bIns="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1050" kern="1200" dirty="0"/>
        </a:p>
      </dsp:txBody>
      <dsp:txXfrm>
        <a:off x="2256956" y="0"/>
        <a:ext cx="1359653" cy="1609347"/>
      </dsp:txXfrm>
    </dsp:sp>
    <dsp:sp modelId="{4A9E918F-8CA2-354F-93F2-C077900EBEA0}">
      <dsp:nvSpPr>
        <dsp:cNvPr id="0" name=""/>
        <dsp:cNvSpPr/>
      </dsp:nvSpPr>
      <dsp:spPr>
        <a:xfrm>
          <a:off x="3780864" y="0"/>
          <a:ext cx="1825038" cy="1609347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 rot="16200000">
        <a:off x="3303535" y="477328"/>
        <a:ext cx="1319664" cy="365007"/>
      </dsp:txXfrm>
    </dsp:sp>
    <dsp:sp modelId="{79C8DC09-E608-2C4F-9931-14928B77BA18}">
      <dsp:nvSpPr>
        <dsp:cNvPr id="0" name=""/>
        <dsp:cNvSpPr/>
      </dsp:nvSpPr>
      <dsp:spPr>
        <a:xfrm rot="5400000">
          <a:off x="3671782" y="1242197"/>
          <a:ext cx="236412" cy="27375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780E1-84CC-5A42-AAB7-1B0AE71EFB74}">
      <dsp:nvSpPr>
        <dsp:cNvPr id="0" name=""/>
        <dsp:cNvSpPr/>
      </dsp:nvSpPr>
      <dsp:spPr>
        <a:xfrm>
          <a:off x="4145871" y="0"/>
          <a:ext cx="1359653" cy="16093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0" bIns="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1050" kern="1200" dirty="0"/>
        </a:p>
      </dsp:txBody>
      <dsp:txXfrm>
        <a:off x="4145871" y="0"/>
        <a:ext cx="1359653" cy="1609347"/>
      </dsp:txXfrm>
    </dsp:sp>
    <dsp:sp modelId="{7CE3630F-2A8A-0048-9637-83B494B138EC}">
      <dsp:nvSpPr>
        <dsp:cNvPr id="0" name=""/>
        <dsp:cNvSpPr/>
      </dsp:nvSpPr>
      <dsp:spPr>
        <a:xfrm>
          <a:off x="5669779" y="0"/>
          <a:ext cx="1825038" cy="1609347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 rot="16200000">
        <a:off x="5192450" y="477328"/>
        <a:ext cx="1319664" cy="365007"/>
      </dsp:txXfrm>
    </dsp:sp>
    <dsp:sp modelId="{D1644D97-BE96-C241-A87C-4A93192CF7BF}">
      <dsp:nvSpPr>
        <dsp:cNvPr id="0" name=""/>
        <dsp:cNvSpPr/>
      </dsp:nvSpPr>
      <dsp:spPr>
        <a:xfrm rot="5400000">
          <a:off x="5560697" y="1242197"/>
          <a:ext cx="236412" cy="27375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3BB2CA-DF5F-234C-A047-68741C2C92AD}">
      <dsp:nvSpPr>
        <dsp:cNvPr id="0" name=""/>
        <dsp:cNvSpPr/>
      </dsp:nvSpPr>
      <dsp:spPr>
        <a:xfrm>
          <a:off x="6034786" y="0"/>
          <a:ext cx="1359653" cy="16093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0" bIns="0" numCol="1" spcCol="1270" anchor="t" anchorCtr="0">
          <a:noAutofit/>
        </a:bodyPr>
        <a:lstStyle/>
        <a:p>
          <a:pPr marL="11113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  <a:tabLst/>
          </a:pPr>
          <a:endParaRPr lang="en-GB" sz="1050" kern="1200" dirty="0"/>
        </a:p>
      </dsp:txBody>
      <dsp:txXfrm>
        <a:off x="6034786" y="0"/>
        <a:ext cx="1359653" cy="16093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FD02F-8D1C-9045-878B-E19615FFC23A}">
      <dsp:nvSpPr>
        <dsp:cNvPr id="0" name=""/>
        <dsp:cNvSpPr/>
      </dsp:nvSpPr>
      <dsp:spPr>
        <a:xfrm>
          <a:off x="3034" y="0"/>
          <a:ext cx="1825038" cy="1609347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 rot="16200000">
        <a:off x="-474294" y="477328"/>
        <a:ext cx="1319664" cy="365007"/>
      </dsp:txXfrm>
    </dsp:sp>
    <dsp:sp modelId="{22F91340-F6F5-1D4D-9D9D-AB5C6251E5E8}">
      <dsp:nvSpPr>
        <dsp:cNvPr id="0" name=""/>
        <dsp:cNvSpPr/>
      </dsp:nvSpPr>
      <dsp:spPr>
        <a:xfrm>
          <a:off x="368041" y="0"/>
          <a:ext cx="1359653" cy="16093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0" bIns="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1050" kern="1200" dirty="0"/>
        </a:p>
      </dsp:txBody>
      <dsp:txXfrm>
        <a:off x="368041" y="0"/>
        <a:ext cx="1359653" cy="1609347"/>
      </dsp:txXfrm>
    </dsp:sp>
    <dsp:sp modelId="{D929FBEA-456B-F840-90E6-08C4E18041E4}">
      <dsp:nvSpPr>
        <dsp:cNvPr id="0" name=""/>
        <dsp:cNvSpPr/>
      </dsp:nvSpPr>
      <dsp:spPr>
        <a:xfrm>
          <a:off x="1891949" y="0"/>
          <a:ext cx="1825038" cy="1609347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 rot="16200000">
        <a:off x="1414620" y="477328"/>
        <a:ext cx="1319664" cy="365007"/>
      </dsp:txXfrm>
    </dsp:sp>
    <dsp:sp modelId="{30F67B7B-771E-AF44-AB4B-1E3C11A77E14}">
      <dsp:nvSpPr>
        <dsp:cNvPr id="0" name=""/>
        <dsp:cNvSpPr/>
      </dsp:nvSpPr>
      <dsp:spPr>
        <a:xfrm rot="16200000">
          <a:off x="1782867" y="1242197"/>
          <a:ext cx="236412" cy="27375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E003FF-D926-9541-BBFD-8BD8BE61443F}">
      <dsp:nvSpPr>
        <dsp:cNvPr id="0" name=""/>
        <dsp:cNvSpPr/>
      </dsp:nvSpPr>
      <dsp:spPr>
        <a:xfrm>
          <a:off x="2256956" y="0"/>
          <a:ext cx="1359653" cy="16093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0" bIns="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1050" kern="1200" dirty="0"/>
        </a:p>
      </dsp:txBody>
      <dsp:txXfrm>
        <a:off x="2256956" y="0"/>
        <a:ext cx="1359653" cy="1609347"/>
      </dsp:txXfrm>
    </dsp:sp>
    <dsp:sp modelId="{4A9E918F-8CA2-354F-93F2-C077900EBEA0}">
      <dsp:nvSpPr>
        <dsp:cNvPr id="0" name=""/>
        <dsp:cNvSpPr/>
      </dsp:nvSpPr>
      <dsp:spPr>
        <a:xfrm>
          <a:off x="3780864" y="0"/>
          <a:ext cx="1825038" cy="1609347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 rot="16200000">
        <a:off x="3303535" y="477328"/>
        <a:ext cx="1319664" cy="365007"/>
      </dsp:txXfrm>
    </dsp:sp>
    <dsp:sp modelId="{79C8DC09-E608-2C4F-9931-14928B77BA18}">
      <dsp:nvSpPr>
        <dsp:cNvPr id="0" name=""/>
        <dsp:cNvSpPr/>
      </dsp:nvSpPr>
      <dsp:spPr>
        <a:xfrm rot="16200000">
          <a:off x="3671782" y="1242197"/>
          <a:ext cx="236412" cy="27375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780E1-84CC-5A42-AAB7-1B0AE71EFB74}">
      <dsp:nvSpPr>
        <dsp:cNvPr id="0" name=""/>
        <dsp:cNvSpPr/>
      </dsp:nvSpPr>
      <dsp:spPr>
        <a:xfrm>
          <a:off x="4145871" y="0"/>
          <a:ext cx="1359653" cy="16093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0" bIns="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1050" kern="1200" dirty="0"/>
        </a:p>
      </dsp:txBody>
      <dsp:txXfrm>
        <a:off x="4145871" y="0"/>
        <a:ext cx="1359653" cy="1609347"/>
      </dsp:txXfrm>
    </dsp:sp>
    <dsp:sp modelId="{7CE3630F-2A8A-0048-9637-83B494B138EC}">
      <dsp:nvSpPr>
        <dsp:cNvPr id="0" name=""/>
        <dsp:cNvSpPr/>
      </dsp:nvSpPr>
      <dsp:spPr>
        <a:xfrm>
          <a:off x="5669779" y="0"/>
          <a:ext cx="1825038" cy="1609347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 rot="16200000">
        <a:off x="5192450" y="477328"/>
        <a:ext cx="1319664" cy="365007"/>
      </dsp:txXfrm>
    </dsp:sp>
    <dsp:sp modelId="{D1644D97-BE96-C241-A87C-4A93192CF7BF}">
      <dsp:nvSpPr>
        <dsp:cNvPr id="0" name=""/>
        <dsp:cNvSpPr/>
      </dsp:nvSpPr>
      <dsp:spPr>
        <a:xfrm rot="16200000">
          <a:off x="5560697" y="1242197"/>
          <a:ext cx="236412" cy="27375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3BB2CA-DF5F-234C-A047-68741C2C92AD}">
      <dsp:nvSpPr>
        <dsp:cNvPr id="0" name=""/>
        <dsp:cNvSpPr/>
      </dsp:nvSpPr>
      <dsp:spPr>
        <a:xfrm>
          <a:off x="6034786" y="0"/>
          <a:ext cx="1359653" cy="16093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0" bIns="0" numCol="1" spcCol="1270" anchor="t" anchorCtr="0">
          <a:noAutofit/>
        </a:bodyPr>
        <a:lstStyle/>
        <a:p>
          <a:pPr marL="11113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  <a:tabLst/>
          </a:pPr>
          <a:endParaRPr lang="en-GB" sz="1050" kern="1200" dirty="0"/>
        </a:p>
      </dsp:txBody>
      <dsp:txXfrm>
        <a:off x="6034786" y="0"/>
        <a:ext cx="1359653" cy="16093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33479-D25D-6149-A1D3-B8C4FBBF20AB}">
      <dsp:nvSpPr>
        <dsp:cNvPr id="0" name=""/>
        <dsp:cNvSpPr/>
      </dsp:nvSpPr>
      <dsp:spPr>
        <a:xfrm>
          <a:off x="4422" y="789226"/>
          <a:ext cx="1618478" cy="61420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Pre-</a:t>
          </a:r>
          <a:r>
            <a:rPr lang="en-GB" sz="1300" b="1" kern="1200" dirty="0" err="1"/>
            <a:t>procesamiento</a:t>
          </a:r>
          <a:r>
            <a:rPr lang="en-GB" sz="1300" b="1" kern="1200" dirty="0"/>
            <a:t> de las </a:t>
          </a:r>
          <a:r>
            <a:rPr lang="en-GB" sz="1300" b="1" kern="1200" dirty="0" err="1"/>
            <a:t>imágenes</a:t>
          </a:r>
          <a:endParaRPr lang="en-GB" sz="1300" b="1" kern="1200" dirty="0"/>
        </a:p>
      </dsp:txBody>
      <dsp:txXfrm>
        <a:off x="22412" y="807216"/>
        <a:ext cx="1582498" cy="578229"/>
      </dsp:txXfrm>
    </dsp:sp>
    <dsp:sp modelId="{5EEC6ECF-05C5-EA43-B28B-A0E105A92F03}">
      <dsp:nvSpPr>
        <dsp:cNvPr id="0" name=""/>
        <dsp:cNvSpPr/>
      </dsp:nvSpPr>
      <dsp:spPr>
        <a:xfrm>
          <a:off x="166270" y="1403436"/>
          <a:ext cx="161847" cy="460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656"/>
              </a:lnTo>
              <a:lnTo>
                <a:pt x="161847" y="4606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169499-A565-A249-B1A6-6F970E8BFA90}">
      <dsp:nvSpPr>
        <dsp:cNvPr id="0" name=""/>
        <dsp:cNvSpPr/>
      </dsp:nvSpPr>
      <dsp:spPr>
        <a:xfrm>
          <a:off x="328117" y="1556988"/>
          <a:ext cx="1306152" cy="6142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Normalicación</a:t>
          </a:r>
          <a:r>
            <a:rPr lang="en-GB" sz="1000" kern="1200" dirty="0"/>
            <a:t> de las RM</a:t>
          </a:r>
        </a:p>
      </dsp:txBody>
      <dsp:txXfrm>
        <a:off x="346107" y="1574978"/>
        <a:ext cx="1270172" cy="578229"/>
      </dsp:txXfrm>
    </dsp:sp>
    <dsp:sp modelId="{F2C13D34-1B84-084B-8707-16440D029790}">
      <dsp:nvSpPr>
        <dsp:cNvPr id="0" name=""/>
        <dsp:cNvSpPr/>
      </dsp:nvSpPr>
      <dsp:spPr>
        <a:xfrm>
          <a:off x="166270" y="1403436"/>
          <a:ext cx="161847" cy="13651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5132"/>
              </a:lnTo>
              <a:lnTo>
                <a:pt x="161847" y="13651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C423C8-93F8-B547-A398-FBA1AB5B3B32}">
      <dsp:nvSpPr>
        <dsp:cNvPr id="0" name=""/>
        <dsp:cNvSpPr/>
      </dsp:nvSpPr>
      <dsp:spPr>
        <a:xfrm>
          <a:off x="328117" y="2324750"/>
          <a:ext cx="1305966" cy="8876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 err="1"/>
            <a:t>Eliminación</a:t>
          </a:r>
          <a:r>
            <a:rPr lang="en-GB" sz="1050" kern="1200" dirty="0"/>
            <a:t> del </a:t>
          </a:r>
          <a:r>
            <a:rPr lang="en-GB" sz="1050" kern="1200" dirty="0" err="1"/>
            <a:t>tejido</a:t>
          </a:r>
          <a:r>
            <a:rPr lang="en-GB" sz="1050" kern="1200" dirty="0"/>
            <a:t> no </a:t>
          </a:r>
          <a:r>
            <a:rPr lang="en-GB" sz="1050" kern="1200" dirty="0" err="1"/>
            <a:t>perteneciente</a:t>
          </a:r>
          <a:r>
            <a:rPr lang="en-GB" sz="1050" kern="1200" dirty="0"/>
            <a:t> al </a:t>
          </a:r>
          <a:r>
            <a:rPr lang="en-GB" sz="1050" kern="1200" dirty="0" err="1"/>
            <a:t>cerebro</a:t>
          </a:r>
          <a:endParaRPr lang="en-GB" sz="1050" kern="1200" dirty="0"/>
        </a:p>
      </dsp:txBody>
      <dsp:txXfrm>
        <a:off x="354115" y="2350748"/>
        <a:ext cx="1253970" cy="835640"/>
      </dsp:txXfrm>
    </dsp:sp>
    <dsp:sp modelId="{0392196B-950B-D148-A737-5EB6DD4A2538}">
      <dsp:nvSpPr>
        <dsp:cNvPr id="0" name=""/>
        <dsp:cNvSpPr/>
      </dsp:nvSpPr>
      <dsp:spPr>
        <a:xfrm>
          <a:off x="1930005" y="789226"/>
          <a:ext cx="1432127" cy="61420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/>
            <a:t>Segmentación</a:t>
          </a:r>
          <a:endParaRPr lang="en-GB" sz="1300" b="1" kern="1200" dirty="0"/>
        </a:p>
      </dsp:txBody>
      <dsp:txXfrm>
        <a:off x="1947995" y="807216"/>
        <a:ext cx="1396147" cy="578229"/>
      </dsp:txXfrm>
    </dsp:sp>
    <dsp:sp modelId="{EB65B186-B819-B34D-9CCA-FC04307530A5}">
      <dsp:nvSpPr>
        <dsp:cNvPr id="0" name=""/>
        <dsp:cNvSpPr/>
      </dsp:nvSpPr>
      <dsp:spPr>
        <a:xfrm>
          <a:off x="2073217" y="1403436"/>
          <a:ext cx="143212" cy="460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656"/>
              </a:lnTo>
              <a:lnTo>
                <a:pt x="143212" y="4606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8DCE5B-CBE0-F440-8E99-6D9BC58A0D39}">
      <dsp:nvSpPr>
        <dsp:cNvPr id="0" name=""/>
        <dsp:cNvSpPr/>
      </dsp:nvSpPr>
      <dsp:spPr>
        <a:xfrm>
          <a:off x="2216430" y="1556988"/>
          <a:ext cx="1306152" cy="6142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Extracción</a:t>
          </a:r>
          <a:r>
            <a:rPr lang="en-GB" sz="1000" kern="1200" dirty="0"/>
            <a:t> del glioma/</a:t>
          </a:r>
          <a:r>
            <a:rPr lang="en-GB" sz="1000" kern="1200" dirty="0" err="1"/>
            <a:t>edema</a:t>
          </a:r>
          <a:endParaRPr lang="en-GB" sz="1000" kern="1200" dirty="0"/>
        </a:p>
      </dsp:txBody>
      <dsp:txXfrm>
        <a:off x="2234420" y="1574978"/>
        <a:ext cx="1270172" cy="578229"/>
      </dsp:txXfrm>
    </dsp:sp>
    <dsp:sp modelId="{7FABFB75-3A63-FE49-B4C9-E3A1F6E6F458}">
      <dsp:nvSpPr>
        <dsp:cNvPr id="0" name=""/>
        <dsp:cNvSpPr/>
      </dsp:nvSpPr>
      <dsp:spPr>
        <a:xfrm>
          <a:off x="3669237" y="789226"/>
          <a:ext cx="1228418" cy="61420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/>
            <a:t>Extracción</a:t>
          </a:r>
          <a:r>
            <a:rPr lang="en-GB" sz="1300" b="1" kern="1200" dirty="0"/>
            <a:t> de </a:t>
          </a:r>
          <a:r>
            <a:rPr lang="en-GB" sz="1300" b="1" kern="1200" dirty="0" err="1"/>
            <a:t>características</a:t>
          </a:r>
          <a:endParaRPr lang="en-GB" sz="1300" b="1" kern="1200" dirty="0"/>
        </a:p>
      </dsp:txBody>
      <dsp:txXfrm>
        <a:off x="3687227" y="807216"/>
        <a:ext cx="1192438" cy="578229"/>
      </dsp:txXfrm>
    </dsp:sp>
    <dsp:sp modelId="{655684DD-4037-2C4D-A051-15DA26D899A5}">
      <dsp:nvSpPr>
        <dsp:cNvPr id="0" name=""/>
        <dsp:cNvSpPr/>
      </dsp:nvSpPr>
      <dsp:spPr>
        <a:xfrm>
          <a:off x="5204760" y="789226"/>
          <a:ext cx="1517367" cy="61420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8890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GB" sz="1300" b="1" kern="1200" dirty="0" err="1"/>
            <a:t>Análisis</a:t>
          </a:r>
          <a:r>
            <a:rPr lang="en-GB" sz="1300" b="1" kern="1200" dirty="0"/>
            <a:t> de </a:t>
          </a:r>
          <a:r>
            <a:rPr lang="en-GB" sz="1300" b="1" kern="1200" dirty="0" err="1"/>
            <a:t>factores</a:t>
          </a:r>
          <a:r>
            <a:rPr lang="en-GB" sz="1300" b="1" kern="1200" dirty="0"/>
            <a:t> de </a:t>
          </a:r>
          <a:r>
            <a:rPr lang="en-GB" sz="1300" b="1" kern="1200" dirty="0" err="1"/>
            <a:t>riesgo</a:t>
          </a:r>
          <a:endParaRPr lang="en-GB" sz="1300" b="1" kern="1200" dirty="0"/>
        </a:p>
      </dsp:txBody>
      <dsp:txXfrm>
        <a:off x="5222750" y="807216"/>
        <a:ext cx="1481387" cy="578229"/>
      </dsp:txXfrm>
    </dsp:sp>
    <dsp:sp modelId="{3A46F29F-6D65-0B4D-B224-5563E9693AE4}">
      <dsp:nvSpPr>
        <dsp:cNvPr id="0" name=""/>
        <dsp:cNvSpPr/>
      </dsp:nvSpPr>
      <dsp:spPr>
        <a:xfrm>
          <a:off x="5356497" y="1403436"/>
          <a:ext cx="151736" cy="460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656"/>
              </a:lnTo>
              <a:lnTo>
                <a:pt x="151736" y="4606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FBBF67-DC8F-BE48-9810-E52291F6868F}">
      <dsp:nvSpPr>
        <dsp:cNvPr id="0" name=""/>
        <dsp:cNvSpPr/>
      </dsp:nvSpPr>
      <dsp:spPr>
        <a:xfrm>
          <a:off x="5508233" y="1556988"/>
          <a:ext cx="1306152" cy="6142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Metadatos</a:t>
          </a:r>
          <a:endParaRPr lang="en-GB" sz="1200" kern="1200" dirty="0"/>
        </a:p>
      </dsp:txBody>
      <dsp:txXfrm>
        <a:off x="5526223" y="1574978"/>
        <a:ext cx="1270172" cy="578229"/>
      </dsp:txXfrm>
    </dsp:sp>
    <dsp:sp modelId="{A6BABC7E-9474-5642-8461-C2D86B69D524}">
      <dsp:nvSpPr>
        <dsp:cNvPr id="0" name=""/>
        <dsp:cNvSpPr/>
      </dsp:nvSpPr>
      <dsp:spPr>
        <a:xfrm>
          <a:off x="5356497" y="1403436"/>
          <a:ext cx="151736" cy="12284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8418"/>
              </a:lnTo>
              <a:lnTo>
                <a:pt x="151736" y="12284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4485E7-5BA5-9D4F-B82E-889EEB6F2ADA}">
      <dsp:nvSpPr>
        <dsp:cNvPr id="0" name=""/>
        <dsp:cNvSpPr/>
      </dsp:nvSpPr>
      <dsp:spPr>
        <a:xfrm>
          <a:off x="5508233" y="2324750"/>
          <a:ext cx="1306152" cy="6142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Metadatos</a:t>
          </a:r>
          <a:r>
            <a:rPr lang="en-GB" sz="1200" kern="1200" dirty="0"/>
            <a:t> + </a:t>
          </a:r>
          <a:r>
            <a:rPr lang="en-GB" sz="1200" kern="1200" dirty="0" err="1"/>
            <a:t>características</a:t>
          </a:r>
          <a:r>
            <a:rPr lang="en-GB" sz="1200" kern="1200" dirty="0"/>
            <a:t> </a:t>
          </a:r>
          <a:r>
            <a:rPr lang="en-GB" sz="1200" kern="1200" dirty="0" err="1"/>
            <a:t>extraídas</a:t>
          </a:r>
          <a:r>
            <a:rPr lang="en-GB" sz="1200" kern="1200" dirty="0"/>
            <a:t> de las RM</a:t>
          </a:r>
        </a:p>
      </dsp:txBody>
      <dsp:txXfrm>
        <a:off x="5526223" y="2342740"/>
        <a:ext cx="1270172" cy="578229"/>
      </dsp:txXfrm>
    </dsp:sp>
    <dsp:sp modelId="{BFF28BCC-1FC0-2443-B912-9D69A37AD755}">
      <dsp:nvSpPr>
        <dsp:cNvPr id="0" name=""/>
        <dsp:cNvSpPr/>
      </dsp:nvSpPr>
      <dsp:spPr>
        <a:xfrm>
          <a:off x="7029232" y="789226"/>
          <a:ext cx="1228418" cy="61420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/>
            <a:t>Creación</a:t>
          </a:r>
          <a:r>
            <a:rPr lang="en-GB" sz="1300" b="1" kern="1200" dirty="0"/>
            <a:t> y </a:t>
          </a:r>
          <a:r>
            <a:rPr lang="en-GB" sz="1300" b="1" kern="1200" dirty="0" err="1"/>
            <a:t>validación</a:t>
          </a:r>
          <a:r>
            <a:rPr lang="en-GB" sz="1300" b="1" kern="1200" dirty="0"/>
            <a:t> del </a:t>
          </a:r>
          <a:r>
            <a:rPr lang="en-GB" sz="1300" b="1" kern="1200" dirty="0" err="1"/>
            <a:t>modelo</a:t>
          </a:r>
          <a:endParaRPr lang="en-GB" sz="1300" b="1" kern="1200" dirty="0"/>
        </a:p>
      </dsp:txBody>
      <dsp:txXfrm>
        <a:off x="7047222" y="807216"/>
        <a:ext cx="1192438" cy="578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9/6/21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9/6/21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77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8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12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74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5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" y="0"/>
            <a:ext cx="1830016" cy="16731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9.6.2021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9.6.2021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9.6.2021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9.6.2021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9.6.2021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9.6.2021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9.6.2021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9.6.2021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6" name="Grupo 55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55" name="Rectángulo 54"/>
            <p:cNvSpPr/>
            <p:nvPr userDrawn="1"/>
          </p:nvSpPr>
          <p:spPr>
            <a:xfrm>
              <a:off x="170099" y="123825"/>
              <a:ext cx="1343025" cy="129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4" name="Imagen 5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21764"/>
            <a:ext cx="1718029" cy="15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9.6.2021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AE4B82-6DFA-A543-B435-4398A9590E55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32.pn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073913" y="1993900"/>
            <a:ext cx="4393687" cy="2071669"/>
          </a:xfrm>
        </p:spPr>
        <p:txBody>
          <a:bodyPr>
            <a:normAutofit fontScale="90000"/>
          </a:bodyPr>
          <a:lstStyle/>
          <a:p>
            <a:r>
              <a:rPr lang="en-US" dirty="0"/>
              <a:t>DETECCIÓN AUTOMATIZADA DEL GLIOBLASTOMA MULTIFORME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20">
            <a:extLst>
              <a:ext uri="{FF2B5EF4-FFF2-40B4-BE49-F238E27FC236}">
                <a16:creationId xmlns:a16="http://schemas.microsoft.com/office/drawing/2014/main" id="{9D485FAA-10C2-D34E-8D1D-683C2C964AF2}"/>
              </a:ext>
            </a:extLst>
          </p:cNvPr>
          <p:cNvSpPr txBox="1">
            <a:spLocks/>
          </p:cNvSpPr>
          <p:nvPr/>
        </p:nvSpPr>
        <p:spPr>
          <a:xfrm>
            <a:off x="3073912" y="4120284"/>
            <a:ext cx="4990588" cy="8708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PBL - 1º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Máster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Tecnologías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Biomédicas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0970D1BD-31B6-F942-995A-F3FB979E8A14}"/>
              </a:ext>
            </a:extLst>
          </p:cNvPr>
          <p:cNvSpPr txBox="1">
            <a:spLocks/>
          </p:cNvSpPr>
          <p:nvPr/>
        </p:nvSpPr>
        <p:spPr>
          <a:xfrm>
            <a:off x="6019800" y="5511800"/>
            <a:ext cx="3403600" cy="1016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10/06/2021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Ainhoa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Arruabarrena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Ortiz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Edgar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Azpiazu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Crespo</a:t>
            </a:r>
          </a:p>
        </p:txBody>
      </p:sp>
    </p:spTree>
    <p:extLst>
      <p:ext uri="{BB962C8B-B14F-4D97-AF65-F5344CB8AC3E}">
        <p14:creationId xmlns:p14="http://schemas.microsoft.com/office/powerpoint/2010/main" val="324509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Aumento de información y datos asociados a las enfermedades</a:t>
            </a:r>
          </a:p>
          <a:p>
            <a:pPr lvl="1" algn="just"/>
            <a:r>
              <a:rPr lang="es-ES_tradnl" dirty="0"/>
              <a:t>Escenario adecuado para el uso de técnicas de Machine Learning</a:t>
            </a:r>
          </a:p>
          <a:p>
            <a:pPr algn="just"/>
            <a:r>
              <a:rPr lang="es-ES_tradnl" dirty="0"/>
              <a:t>Proceso de dos pasos</a:t>
            </a:r>
          </a:p>
          <a:p>
            <a:pPr marL="800088" lvl="1" indent="-342900" algn="just">
              <a:buFont typeface="+mj-lt"/>
              <a:buAutoNum type="arabicPeriod"/>
            </a:pPr>
            <a:r>
              <a:rPr lang="es-ES_tradnl" dirty="0"/>
              <a:t>Estimación de las dependencias</a:t>
            </a:r>
          </a:p>
          <a:p>
            <a:pPr marL="800088" lvl="1" indent="-342900" algn="just">
              <a:buFont typeface="+mj-lt"/>
              <a:buAutoNum type="arabicPeriod"/>
            </a:pPr>
            <a:r>
              <a:rPr lang="es-ES_tradnl" dirty="0"/>
              <a:t>Empleo de las dependencias para la predicción</a:t>
            </a:r>
          </a:p>
          <a:p>
            <a:pPr algn="just"/>
            <a:r>
              <a:rPr lang="es-ES_tradnl" dirty="0"/>
              <a:t>Objetivo: producir un modelo para predicción, clasificación, estimación…</a:t>
            </a:r>
          </a:p>
          <a:p>
            <a:pPr algn="just"/>
            <a:r>
              <a:rPr lang="es-ES_tradnl" dirty="0"/>
              <a:t>Aplicaciones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2.2. TÉCNICAS DE ANÁLISIS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9F878-165F-C844-B9D7-28F9137C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32" y="4414494"/>
            <a:ext cx="3263900" cy="785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09003-F8FC-6C41-A7C4-343898F71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699" y="4414494"/>
            <a:ext cx="3185489" cy="785754"/>
          </a:xfrm>
          <a:prstGeom prst="rect">
            <a:avLst/>
          </a:prstGeom>
        </p:spPr>
      </p:pic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6DACF01-075E-5941-8C35-5C7821C459FD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[6] https://</a:t>
            </a:r>
            <a:r>
              <a:rPr lang="en-US" sz="600" dirty="0" err="1"/>
              <a:t>www.fdna.com</a:t>
            </a:r>
            <a:r>
              <a:rPr lang="en-US" sz="600" dirty="0"/>
              <a:t>/face2gene-for-geneticist-healthcare-providers/</a:t>
            </a:r>
          </a:p>
          <a:p>
            <a:pPr algn="l"/>
            <a:endParaRPr lang="en-US" sz="600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DBCB0EC-E6E9-5948-95D9-16873626FC6A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[7] https://</a:t>
            </a:r>
            <a:r>
              <a:rPr lang="en-US" sz="600" dirty="0" err="1"/>
              <a:t>www.babylonhealth.com</a:t>
            </a:r>
            <a:r>
              <a:rPr lang="en-US" sz="600" dirty="0"/>
              <a:t>/</a:t>
            </a:r>
          </a:p>
          <a:p>
            <a:pPr algn="l"/>
            <a:endParaRPr lang="en-US" sz="600" dirty="0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6094F172-3489-4927-9E1D-548DEDC2192B}"/>
              </a:ext>
            </a:extLst>
          </p:cNvPr>
          <p:cNvSpPr txBox="1"/>
          <p:nvPr/>
        </p:nvSpPr>
        <p:spPr>
          <a:xfrm>
            <a:off x="614481" y="5240114"/>
            <a:ext cx="3838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5. Logo Face2Gene, software de reconocimiento facial </a:t>
            </a:r>
            <a:r>
              <a:rPr lang="en-ES" sz="1100" dirty="0"/>
              <a:t>[</a:t>
            </a:r>
            <a:r>
              <a:rPr lang="es-ES" sz="1100" dirty="0"/>
              <a:t>6</a:t>
            </a:r>
            <a:r>
              <a:rPr lang="en-ES" sz="1100" dirty="0"/>
              <a:t>]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BFC95FD8-AAE9-4E99-B699-2260EBCC5456}"/>
              </a:ext>
            </a:extLst>
          </p:cNvPr>
          <p:cNvSpPr txBox="1"/>
          <p:nvPr/>
        </p:nvSpPr>
        <p:spPr>
          <a:xfrm>
            <a:off x="5420546" y="5238316"/>
            <a:ext cx="3376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6. Logo </a:t>
            </a:r>
            <a:r>
              <a:rPr lang="es-ES" sz="1100" dirty="0" err="1"/>
              <a:t>Babylon</a:t>
            </a:r>
            <a:r>
              <a:rPr lang="es-ES" sz="1100" dirty="0"/>
              <a:t>, asistencia sanitaria accesible</a:t>
            </a:r>
            <a:r>
              <a:rPr lang="en-ES" sz="1100" dirty="0"/>
              <a:t>[</a:t>
            </a:r>
            <a:r>
              <a:rPr lang="es-ES" sz="1100" dirty="0"/>
              <a:t>7</a:t>
            </a:r>
            <a:r>
              <a:rPr lang="en-ES" sz="1100" dirty="0"/>
              <a:t>]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58E041B-3969-B643-85BC-E9878AC8E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7919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1650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484719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Descubrir e identificar patrones y relaciones imperceptibles</a:t>
            </a:r>
          </a:p>
          <a:p>
            <a:pPr lvl="1" algn="just"/>
            <a:r>
              <a:rPr lang="es-ES" dirty="0"/>
              <a:t>Predicción del grado y genómica</a:t>
            </a:r>
          </a:p>
          <a:p>
            <a:pPr lvl="1" algn="just"/>
            <a:r>
              <a:rPr lang="es-ES" dirty="0"/>
              <a:t>Automatizar diagnóstico</a:t>
            </a:r>
          </a:p>
          <a:p>
            <a:pPr lvl="1" algn="just"/>
            <a:r>
              <a:rPr lang="es-ES" dirty="0"/>
              <a:t>Pronóstico</a:t>
            </a:r>
          </a:p>
          <a:p>
            <a:pPr lvl="1" algn="just"/>
            <a:endParaRPr lang="es-ES" dirty="0"/>
          </a:p>
          <a:p>
            <a:pPr algn="just"/>
            <a:r>
              <a:rPr lang="es-ES" dirty="0"/>
              <a:t>Técnicas tradicionales			Nuevas técnicas de deep learning</a:t>
            </a:r>
          </a:p>
          <a:p>
            <a:pPr lvl="1" algn="just"/>
            <a:r>
              <a:rPr lang="es-ES" dirty="0"/>
              <a:t>Redes neuronales convolucionales (CNN)</a:t>
            </a:r>
          </a:p>
          <a:p>
            <a:pPr lvl="1" algn="just"/>
            <a:r>
              <a:rPr lang="es-ES" dirty="0"/>
              <a:t>Menor tiempo</a:t>
            </a:r>
          </a:p>
          <a:p>
            <a:pPr lvl="1" algn="just"/>
            <a:r>
              <a:rPr lang="es-ES" dirty="0"/>
              <a:t>Mejores resultados</a:t>
            </a:r>
            <a:endParaRPr lang="en-US" dirty="0"/>
          </a:p>
          <a:p>
            <a:pPr lvl="3" algn="just"/>
            <a:r>
              <a:rPr lang="es-ES" dirty="0"/>
              <a:t>Mayor</a:t>
            </a:r>
            <a:r>
              <a:rPr lang="en-US" dirty="0"/>
              <a:t> </a:t>
            </a:r>
            <a:r>
              <a:rPr lang="es-ES" dirty="0"/>
              <a:t>coste</a:t>
            </a:r>
            <a:r>
              <a:rPr lang="en-US" dirty="0"/>
              <a:t> </a:t>
            </a:r>
            <a:r>
              <a:rPr lang="es-ES" dirty="0"/>
              <a:t>computacional</a:t>
            </a:r>
            <a:r>
              <a:rPr lang="en-US" dirty="0"/>
              <a:t> y </a:t>
            </a:r>
            <a:r>
              <a:rPr lang="es-ES" dirty="0"/>
              <a:t>complejidad</a:t>
            </a:r>
          </a:p>
          <a:p>
            <a:pPr lvl="3" algn="just"/>
            <a:r>
              <a:rPr lang="es-ES" dirty="0"/>
              <a:t>Necesidad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</a:t>
            </a:r>
            <a:r>
              <a:rPr lang="es-ES" dirty="0"/>
              <a:t>más</a:t>
            </a:r>
            <a:r>
              <a:rPr lang="en-US" dirty="0"/>
              <a:t> </a:t>
            </a:r>
            <a:r>
              <a:rPr lang="es-ES" dirty="0"/>
              <a:t>datos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2.3. DETECCIÓN DEL GLIOBLASTOMA MEDIANTE ML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8B9F144-E3C0-4B3B-97FB-EBBC7347B27F}"/>
              </a:ext>
            </a:extLst>
          </p:cNvPr>
          <p:cNvCxnSpPr/>
          <p:nvPr/>
        </p:nvCxnSpPr>
        <p:spPr>
          <a:xfrm>
            <a:off x="3573624" y="3247053"/>
            <a:ext cx="998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FEF4D11-97B0-DB44-A4BC-633B19E86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7919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110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Definición de requisitos funcionales y de software</a:t>
            </a:r>
          </a:p>
          <a:p>
            <a:pPr lvl="1" algn="just"/>
            <a:r>
              <a:rPr lang="es-ES_tradnl" dirty="0"/>
              <a:t>D	estacamos los siguientes requisitos funcionales</a:t>
            </a:r>
          </a:p>
          <a:p>
            <a:pPr lvl="2" algn="just"/>
            <a:r>
              <a:rPr lang="es-ES_tradnl" dirty="0"/>
              <a:t>El sistema por desarrollar debe basarse en datos obtenidos de al menos 50 pacientes para asegurar la fiabilidad del sistema de predicción.</a:t>
            </a:r>
          </a:p>
          <a:p>
            <a:pPr lvl="2" algn="just"/>
            <a:r>
              <a:rPr lang="es-ES_tradnl" dirty="0"/>
              <a:t>El sistema deberá ser capaz de localizar el tumor con una precisión de 3-4mm.</a:t>
            </a:r>
          </a:p>
          <a:p>
            <a:pPr lvl="2" algn="just"/>
            <a:r>
              <a:rPr lang="es-ES_tradnl" dirty="0"/>
              <a:t>El sistema deberá evaluarse empleando distintos parámetros y pruebas estadísticas. El sistema tiene que ser capaz de realizar las predicciones con una sensibilidad del 0.7, especificidad del 0.7, </a:t>
            </a:r>
            <a:r>
              <a:rPr lang="en-GB" i="1" dirty="0"/>
              <a:t>Accuracy</a:t>
            </a:r>
            <a:r>
              <a:rPr lang="es-ES_tradnl" i="1" dirty="0"/>
              <a:t> (</a:t>
            </a:r>
            <a:r>
              <a:rPr lang="es-ES_tradnl" dirty="0"/>
              <a:t>ACC) del 70%, Valor Positivo Predictivo (VPP) y Valor Predictivo Negativo (VPN) del 70%.</a:t>
            </a:r>
          </a:p>
          <a:p>
            <a:pPr lvl="2" algn="just"/>
            <a:r>
              <a:rPr lang="es-ES_tradnl" dirty="0"/>
              <a:t>Identificar las variables más relevantes que contribuyen a la predicción.</a:t>
            </a:r>
          </a:p>
          <a:p>
            <a:pPr lvl="1" algn="just"/>
            <a:r>
              <a:rPr lang="es-ES_tradnl" dirty="0"/>
              <a:t>Requisitos de software</a:t>
            </a:r>
          </a:p>
          <a:p>
            <a:pPr lvl="2" algn="just"/>
            <a:r>
              <a:rPr lang="es-ES_tradnl" dirty="0"/>
              <a:t>Uso de herramientas de análisis estático y control de versiones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3.1. REQUISITOS TÉCNICOS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B542E96-BC90-6040-B3B7-77F5E9BD8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944774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271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3.2. ARQUITECTURA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0F3C01-05C2-D94E-B137-9D01BAFFF879}"/>
              </a:ext>
            </a:extLst>
          </p:cNvPr>
          <p:cNvGrpSpPr/>
          <p:nvPr/>
        </p:nvGrpSpPr>
        <p:grpSpPr>
          <a:xfrm>
            <a:off x="443553" y="656562"/>
            <a:ext cx="8262073" cy="4001614"/>
            <a:chOff x="457201" y="796164"/>
            <a:chExt cx="7286978" cy="4001614"/>
          </a:xfrm>
        </p:grpSpPr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76A08156-79F6-444A-A928-D1262C1CC1F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88559906"/>
                </p:ext>
              </p:extLst>
            </p:nvPr>
          </p:nvGraphicFramePr>
          <p:xfrm>
            <a:off x="457201" y="796164"/>
            <a:ext cx="7286978" cy="400161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5" name="Graphic 14" descr="Arrow: Straight with solid fill">
              <a:extLst>
                <a:ext uri="{FF2B5EF4-FFF2-40B4-BE49-F238E27FC236}">
                  <a16:creationId xmlns:a16="http://schemas.microsoft.com/office/drawing/2014/main" id="{D3D147D0-D5DD-0D41-B6D5-353B9F582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4582485" y="1419995"/>
              <a:ext cx="620889" cy="457200"/>
            </a:xfrm>
            <a:prstGeom prst="rect">
              <a:avLst/>
            </a:prstGeom>
          </p:spPr>
        </p:pic>
        <p:pic>
          <p:nvPicPr>
            <p:cNvPr id="16" name="Graphic 15" descr="Arrow: Straight with solid fill">
              <a:extLst>
                <a:ext uri="{FF2B5EF4-FFF2-40B4-BE49-F238E27FC236}">
                  <a16:creationId xmlns:a16="http://schemas.microsoft.com/office/drawing/2014/main" id="{B897762A-83DA-5542-BAAF-C4961F2BA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3253978" y="1419995"/>
              <a:ext cx="620889" cy="457200"/>
            </a:xfrm>
            <a:prstGeom prst="rect">
              <a:avLst/>
            </a:prstGeom>
          </p:spPr>
        </p:pic>
        <p:pic>
          <p:nvPicPr>
            <p:cNvPr id="18" name="Graphic 17" descr="Arrow: Straight with solid fill">
              <a:extLst>
                <a:ext uri="{FF2B5EF4-FFF2-40B4-BE49-F238E27FC236}">
                  <a16:creationId xmlns:a16="http://schemas.microsoft.com/office/drawing/2014/main" id="{E26FE1F1-BC06-8A46-9B7C-C666C6FD9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1700368" y="1419995"/>
              <a:ext cx="620889" cy="457200"/>
            </a:xfrm>
            <a:prstGeom prst="rect">
              <a:avLst/>
            </a:prstGeom>
          </p:spPr>
        </p:pic>
        <p:pic>
          <p:nvPicPr>
            <p:cNvPr id="19" name="Graphic 18" descr="Arrow: Straight with solid fill">
              <a:extLst>
                <a:ext uri="{FF2B5EF4-FFF2-40B4-BE49-F238E27FC236}">
                  <a16:creationId xmlns:a16="http://schemas.microsoft.com/office/drawing/2014/main" id="{7945366A-0701-0142-80EA-7B6761F5E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6182006" y="1419995"/>
              <a:ext cx="620889" cy="457200"/>
            </a:xfrm>
            <a:prstGeom prst="rect">
              <a:avLst/>
            </a:prstGeom>
          </p:spPr>
        </p:pic>
      </p:grp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4E03A9F-2AD6-2E4E-B256-F59AC3BFB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104342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29D37E17-C532-5C4C-8A78-B294A5636903}"/>
              </a:ext>
            </a:extLst>
          </p:cNvPr>
          <p:cNvGrpSpPr/>
          <p:nvPr/>
        </p:nvGrpSpPr>
        <p:grpSpPr>
          <a:xfrm>
            <a:off x="465819" y="4680617"/>
            <a:ext cx="8360874" cy="1092280"/>
            <a:chOff x="146809" y="1669390"/>
            <a:chExt cx="8360874" cy="1092280"/>
          </a:xfrm>
        </p:grpSpPr>
        <p:pic>
          <p:nvPicPr>
            <p:cNvPr id="13" name="Imagen 52">
              <a:extLst>
                <a:ext uri="{FF2B5EF4-FFF2-40B4-BE49-F238E27FC236}">
                  <a16:creationId xmlns:a16="http://schemas.microsoft.com/office/drawing/2014/main" id="{6D2A61FF-107B-B647-852F-581ED4F57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730" t="7671" r="79503" b="55767"/>
            <a:stretch/>
          </p:blipFill>
          <p:spPr>
            <a:xfrm>
              <a:off x="1717697" y="1669390"/>
              <a:ext cx="869901" cy="1080000"/>
            </a:xfrm>
            <a:prstGeom prst="rect">
              <a:avLst/>
            </a:prstGeom>
          </p:spPr>
        </p:pic>
        <p:pic>
          <p:nvPicPr>
            <p:cNvPr id="14" name="Imagen 52">
              <a:extLst>
                <a:ext uri="{FF2B5EF4-FFF2-40B4-BE49-F238E27FC236}">
                  <a16:creationId xmlns:a16="http://schemas.microsoft.com/office/drawing/2014/main" id="{47B16FA4-C59E-E34E-8D2E-FDCB38ABC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9794" t="59225" r="4439" b="4213"/>
            <a:stretch/>
          </p:blipFill>
          <p:spPr>
            <a:xfrm>
              <a:off x="3244086" y="1669390"/>
              <a:ext cx="869901" cy="1080000"/>
            </a:xfrm>
            <a:prstGeom prst="rect">
              <a:avLst/>
            </a:prstGeom>
          </p:spPr>
        </p:pic>
        <p:pic>
          <p:nvPicPr>
            <p:cNvPr id="17" name="Graphic 16" descr="Arrow: Straight with solid fill">
              <a:extLst>
                <a:ext uri="{FF2B5EF4-FFF2-40B4-BE49-F238E27FC236}">
                  <a16:creationId xmlns:a16="http://schemas.microsoft.com/office/drawing/2014/main" id="{BF5D1AB7-D2D7-7143-84EC-1DF0D6892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2587599" y="1897992"/>
              <a:ext cx="620889" cy="457200"/>
            </a:xfrm>
            <a:prstGeom prst="rect">
              <a:avLst/>
            </a:prstGeom>
          </p:spPr>
        </p:pic>
        <p:pic>
          <p:nvPicPr>
            <p:cNvPr id="21" name="Graphic 20" descr="Arrow: Straight with solid fill">
              <a:extLst>
                <a:ext uri="{FF2B5EF4-FFF2-40B4-BE49-F238E27FC236}">
                  <a16:creationId xmlns:a16="http://schemas.microsoft.com/office/drawing/2014/main" id="{9AAFC3AE-D272-1448-91A3-F1DB9AB39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4144592" y="1897991"/>
              <a:ext cx="620889" cy="45720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7FD0B97-0823-C64B-8B4F-A5609E385078}"/>
                </a:ext>
              </a:extLst>
            </p:cNvPr>
            <p:cNvGrpSpPr/>
            <p:nvPr/>
          </p:nvGrpSpPr>
          <p:grpSpPr>
            <a:xfrm>
              <a:off x="4635672" y="1673042"/>
              <a:ext cx="914400" cy="914400"/>
              <a:chOff x="3797178" y="1723305"/>
              <a:chExt cx="914400" cy="914400"/>
            </a:xfrm>
          </p:grpSpPr>
          <p:pic>
            <p:nvPicPr>
              <p:cNvPr id="7" name="Graphic 6" descr="Paper with solid fill">
                <a:extLst>
                  <a:ext uri="{FF2B5EF4-FFF2-40B4-BE49-F238E27FC236}">
                    <a16:creationId xmlns:a16="http://schemas.microsoft.com/office/drawing/2014/main" id="{C53ED4C6-1C9D-624B-B730-F0B863424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797178" y="172330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1C701-4B04-A34B-A8A2-A9140DAD4FC5}"/>
                  </a:ext>
                </a:extLst>
              </p:cNvPr>
              <p:cNvSpPr txBox="1"/>
              <p:nvPr/>
            </p:nvSpPr>
            <p:spPr>
              <a:xfrm>
                <a:off x="3978793" y="2087267"/>
                <a:ext cx="5616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S" b="1" dirty="0">
                    <a:solidFill>
                      <a:srgbClr val="32C581"/>
                    </a:solidFill>
                  </a:rPr>
                  <a:t>CSV</a:t>
                </a:r>
              </a:p>
            </p:txBody>
          </p:sp>
        </p:grpSp>
        <p:pic>
          <p:nvPicPr>
            <p:cNvPr id="23" name="Graphic 22" descr="Downward trend graph with solid fill">
              <a:extLst>
                <a:ext uri="{FF2B5EF4-FFF2-40B4-BE49-F238E27FC236}">
                  <a16:creationId xmlns:a16="http://schemas.microsoft.com/office/drawing/2014/main" id="{BFDF993A-36AA-AA4D-916C-FF99C3FBE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51972" y="1669391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Arrow: Straight with solid fill">
              <a:extLst>
                <a:ext uri="{FF2B5EF4-FFF2-40B4-BE49-F238E27FC236}">
                  <a16:creationId xmlns:a16="http://schemas.microsoft.com/office/drawing/2014/main" id="{1B25B945-2814-BC4B-80CE-A6FE4D9C7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5516179" y="1882234"/>
              <a:ext cx="620889" cy="457200"/>
            </a:xfrm>
            <a:prstGeom prst="rect">
              <a:avLst/>
            </a:prstGeom>
          </p:spPr>
        </p:pic>
        <p:pic>
          <p:nvPicPr>
            <p:cNvPr id="26" name="Graphic 25" descr="Arrow: Straight with solid fill">
              <a:extLst>
                <a:ext uri="{FF2B5EF4-FFF2-40B4-BE49-F238E27FC236}">
                  <a16:creationId xmlns:a16="http://schemas.microsoft.com/office/drawing/2014/main" id="{0ED2C05A-7CB7-094E-96FB-8DD78588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7062583" y="1882235"/>
              <a:ext cx="620889" cy="457200"/>
            </a:xfrm>
            <a:prstGeom prst="rect">
              <a:avLst/>
            </a:prstGeom>
          </p:spPr>
        </p:pic>
        <p:pic>
          <p:nvPicPr>
            <p:cNvPr id="29" name="Graphic 28" descr="Head with gears with solid fill">
              <a:extLst>
                <a:ext uri="{FF2B5EF4-FFF2-40B4-BE49-F238E27FC236}">
                  <a16:creationId xmlns:a16="http://schemas.microsoft.com/office/drawing/2014/main" id="{7509ADA9-2EAD-B34D-B7D3-F24C68072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679683" y="1738312"/>
              <a:ext cx="828000" cy="828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F74D418-B277-1C4C-8B2A-8A6AAF088A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756" r="7906"/>
            <a:stretch/>
          </p:blipFill>
          <p:spPr>
            <a:xfrm>
              <a:off x="146809" y="1681670"/>
              <a:ext cx="914400" cy="1080000"/>
            </a:xfrm>
            <a:prstGeom prst="rect">
              <a:avLst/>
            </a:prstGeom>
          </p:spPr>
        </p:pic>
        <p:pic>
          <p:nvPicPr>
            <p:cNvPr id="37" name="Graphic 36" descr="Arrow: Straight with solid fill">
              <a:extLst>
                <a:ext uri="{FF2B5EF4-FFF2-40B4-BE49-F238E27FC236}">
                  <a16:creationId xmlns:a16="http://schemas.microsoft.com/office/drawing/2014/main" id="{992F5BA0-6E25-C644-B6DD-355B30E1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1073879" y="1909766"/>
              <a:ext cx="620889" cy="4572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87A9D51-F911-4F43-B5E1-5682A3DBFC18}"/>
              </a:ext>
            </a:extLst>
          </p:cNvPr>
          <p:cNvSpPr txBox="1"/>
          <p:nvPr/>
        </p:nvSpPr>
        <p:spPr>
          <a:xfrm>
            <a:off x="354168" y="5754059"/>
            <a:ext cx="136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Imagen original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2AB419-77CB-F341-89DE-C245D3B223FF}"/>
              </a:ext>
            </a:extLst>
          </p:cNvPr>
          <p:cNvSpPr txBox="1"/>
          <p:nvPr/>
        </p:nvSpPr>
        <p:spPr>
          <a:xfrm>
            <a:off x="1637967" y="5764380"/>
            <a:ext cx="1838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Imagen pre-procesada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DFBD6-3D65-164B-9334-110638CD723F}"/>
              </a:ext>
            </a:extLst>
          </p:cNvPr>
          <p:cNvSpPr txBox="1"/>
          <p:nvPr/>
        </p:nvSpPr>
        <p:spPr>
          <a:xfrm>
            <a:off x="3399105" y="5753758"/>
            <a:ext cx="136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Segmentación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239345-5D94-1F43-9577-456794A65AFD}"/>
              </a:ext>
            </a:extLst>
          </p:cNvPr>
          <p:cNvSpPr txBox="1"/>
          <p:nvPr/>
        </p:nvSpPr>
        <p:spPr>
          <a:xfrm>
            <a:off x="4759919" y="5766946"/>
            <a:ext cx="136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Características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08A608-77C1-6A42-9C10-FAE1DFB64916}"/>
              </a:ext>
            </a:extLst>
          </p:cNvPr>
          <p:cNvSpPr txBox="1"/>
          <p:nvPr/>
        </p:nvSpPr>
        <p:spPr>
          <a:xfrm>
            <a:off x="6182336" y="5753758"/>
            <a:ext cx="1531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Factores de riesgo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BFEF87-B3A0-A746-ACCA-23901A066749}"/>
              </a:ext>
            </a:extLst>
          </p:cNvPr>
          <p:cNvSpPr txBox="1"/>
          <p:nvPr/>
        </p:nvSpPr>
        <p:spPr>
          <a:xfrm>
            <a:off x="7881804" y="5768040"/>
            <a:ext cx="1061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Modelo ML</a:t>
            </a:r>
          </a:p>
        </p:txBody>
      </p:sp>
    </p:spTree>
    <p:extLst>
      <p:ext uri="{BB962C8B-B14F-4D97-AF65-F5344CB8AC3E}">
        <p14:creationId xmlns:p14="http://schemas.microsoft.com/office/powerpoint/2010/main" val="3640965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10755" y="1364829"/>
            <a:ext cx="8297244" cy="484719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Programa</a:t>
            </a:r>
            <a:r>
              <a:rPr lang="en-US" dirty="0"/>
              <a:t> </a:t>
            </a:r>
            <a:r>
              <a:rPr lang="es-ES" dirty="0"/>
              <a:t>realizado</a:t>
            </a:r>
            <a:r>
              <a:rPr lang="en-US" dirty="0"/>
              <a:t> </a:t>
            </a:r>
            <a:r>
              <a:rPr lang="es-ES" dirty="0"/>
              <a:t>en</a:t>
            </a:r>
            <a:r>
              <a:rPr lang="en-US" dirty="0"/>
              <a:t> el </a:t>
            </a:r>
            <a:r>
              <a:rPr lang="es-ES" dirty="0"/>
              <a:t>Instituto</a:t>
            </a:r>
            <a:r>
              <a:rPr lang="en-US" dirty="0"/>
              <a:t> </a:t>
            </a:r>
            <a:r>
              <a:rPr lang="es-ES" dirty="0"/>
              <a:t>Nacional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</a:t>
            </a:r>
            <a:r>
              <a:rPr lang="es-ES" dirty="0"/>
              <a:t>Cáncer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EE.UU</a:t>
            </a:r>
          </a:p>
          <a:p>
            <a:pPr lvl="1" algn="just"/>
            <a:r>
              <a:rPr lang="en-US" dirty="0"/>
              <a:t>The Cancer Imaging Archive</a:t>
            </a:r>
          </a:p>
          <a:p>
            <a:pPr lvl="1" algn="just"/>
            <a:endParaRPr lang="en-US" dirty="0"/>
          </a:p>
          <a:p>
            <a:pPr lvl="1" algn="just"/>
            <a:r>
              <a:rPr lang="es-ES" dirty="0"/>
              <a:t>Imágenes</a:t>
            </a:r>
            <a:r>
              <a:rPr lang="en-US" dirty="0"/>
              <a:t> de </a:t>
            </a:r>
            <a:r>
              <a:rPr lang="es-ES" dirty="0"/>
              <a:t>radiología</a:t>
            </a:r>
            <a:r>
              <a:rPr lang="en-US" dirty="0"/>
              <a:t> de 66 </a:t>
            </a:r>
            <a:r>
              <a:rPr lang="es-ES" dirty="0"/>
              <a:t>pacientes</a:t>
            </a:r>
          </a:p>
          <a:p>
            <a:pPr lvl="1" algn="just"/>
            <a:r>
              <a:rPr lang="es-ES" dirty="0"/>
              <a:t>Imágenes</a:t>
            </a:r>
            <a:r>
              <a:rPr lang="en-US" dirty="0"/>
              <a:t> </a:t>
            </a:r>
            <a:r>
              <a:rPr lang="es-ES" dirty="0"/>
              <a:t>patológicas</a:t>
            </a:r>
            <a:r>
              <a:rPr lang="en-US" dirty="0"/>
              <a:t> de 189 </a:t>
            </a:r>
            <a:r>
              <a:rPr lang="es-ES" dirty="0"/>
              <a:t>pacientes</a:t>
            </a:r>
          </a:p>
          <a:p>
            <a:pPr algn="just"/>
            <a:endParaRPr lang="en-US" dirty="0"/>
          </a:p>
          <a:p>
            <a:pPr algn="just"/>
            <a:r>
              <a:rPr lang="es-ES" dirty="0"/>
              <a:t>Imágenes</a:t>
            </a:r>
            <a:r>
              <a:rPr lang="en-US" dirty="0"/>
              <a:t> </a:t>
            </a:r>
            <a:r>
              <a:rPr lang="es-ES" dirty="0"/>
              <a:t>radiológicas</a:t>
            </a:r>
            <a:r>
              <a:rPr lang="en-US" dirty="0"/>
              <a:t> por RM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3.3. DATASET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D45E6FBF-C685-4F98-AF47-AA59247BAF19}"/>
              </a:ext>
            </a:extLst>
          </p:cNvPr>
          <p:cNvSpPr/>
          <p:nvPr/>
        </p:nvSpPr>
        <p:spPr>
          <a:xfrm>
            <a:off x="5421086" y="2467013"/>
            <a:ext cx="130628" cy="56446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EF248F-1B56-4EBA-83FD-E57CDC1A9DC1}"/>
              </a:ext>
            </a:extLst>
          </p:cNvPr>
          <p:cNvSpPr txBox="1"/>
          <p:nvPr/>
        </p:nvSpPr>
        <p:spPr>
          <a:xfrm>
            <a:off x="5551714" y="2566049"/>
            <a:ext cx="4409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con datos clínicos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9FD5F96A-DC02-464E-9D3A-FF7CBF374395}"/>
              </a:ext>
            </a:extLst>
          </p:cNvPr>
          <p:cNvSpPr txBox="1"/>
          <p:nvPr/>
        </p:nvSpPr>
        <p:spPr>
          <a:xfrm>
            <a:off x="3369875" y="4370456"/>
            <a:ext cx="2401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Tabla 1. Información sobre el </a:t>
            </a:r>
            <a:r>
              <a:rPr lang="es-ES" sz="1100" dirty="0" err="1"/>
              <a:t>dataset</a:t>
            </a:r>
            <a:endParaRPr lang="en-ES" sz="1100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215F6EAE-A47D-43CB-A3CB-D296C1CE51A3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[8]</a:t>
            </a:r>
            <a:r>
              <a:rPr lang="en-GB" sz="600" dirty="0"/>
              <a:t> National Cancer Institute Clinical Proteomic </a:t>
            </a:r>
            <a:r>
              <a:rPr lang="en-GB" sz="600" dirty="0" err="1"/>
              <a:t>Tumor</a:t>
            </a:r>
            <a:r>
              <a:rPr lang="en-GB" sz="600" dirty="0"/>
              <a:t> Analysis Consortium (CPTAC), «Radiology Data from the Clinical Proteomic </a:t>
            </a:r>
            <a:r>
              <a:rPr lang="en-GB" sz="600" dirty="0" err="1"/>
              <a:t>Tumor</a:t>
            </a:r>
            <a:r>
              <a:rPr lang="en-GB" sz="600" dirty="0"/>
              <a:t> Analysis Consortium Glioblastoma Multiforme [CPTAC-GBM] collection». The Cancer Imaging Archive, 2018, </a:t>
            </a:r>
            <a:r>
              <a:rPr lang="en-GB" sz="600" dirty="0" err="1"/>
              <a:t>doi</a:t>
            </a:r>
            <a:r>
              <a:rPr lang="en-GB" sz="600" dirty="0"/>
              <a:t>: 10.7937/K9/TCIA.2018.3RJE41Q1..</a:t>
            </a:r>
            <a:endParaRPr lang="en-US" sz="600" dirty="0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0B909D2B-D114-488B-949C-C6E0B5A232CC}"/>
              </a:ext>
            </a:extLst>
          </p:cNvPr>
          <p:cNvSpPr txBox="1"/>
          <p:nvPr/>
        </p:nvSpPr>
        <p:spPr>
          <a:xfrm>
            <a:off x="4227359" y="1809175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8</a:t>
            </a:r>
            <a:r>
              <a:rPr lang="en-ES" sz="900" dirty="0"/>
              <a:t>]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07B13D-BE22-1146-B0B1-E6827BF98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586955"/>
              </p:ext>
            </p:extLst>
          </p:nvPr>
        </p:nvGraphicFramePr>
        <p:xfrm>
          <a:off x="577375" y="4632066"/>
          <a:ext cx="7821558" cy="628712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240147">
                  <a:extLst>
                    <a:ext uri="{9D8B030D-6E8A-4147-A177-3AD203B41FA5}">
                      <a16:colId xmlns:a16="http://schemas.microsoft.com/office/drawing/2014/main" val="2533709945"/>
                    </a:ext>
                  </a:extLst>
                </a:gridCol>
                <a:gridCol w="1240147">
                  <a:extLst>
                    <a:ext uri="{9D8B030D-6E8A-4147-A177-3AD203B41FA5}">
                      <a16:colId xmlns:a16="http://schemas.microsoft.com/office/drawing/2014/main" val="2079884270"/>
                    </a:ext>
                  </a:extLst>
                </a:gridCol>
                <a:gridCol w="1240147">
                  <a:extLst>
                    <a:ext uri="{9D8B030D-6E8A-4147-A177-3AD203B41FA5}">
                      <a16:colId xmlns:a16="http://schemas.microsoft.com/office/drawing/2014/main" val="71868058"/>
                    </a:ext>
                  </a:extLst>
                </a:gridCol>
                <a:gridCol w="1240147">
                  <a:extLst>
                    <a:ext uri="{9D8B030D-6E8A-4147-A177-3AD203B41FA5}">
                      <a16:colId xmlns:a16="http://schemas.microsoft.com/office/drawing/2014/main" val="2997892334"/>
                    </a:ext>
                  </a:extLst>
                </a:gridCol>
                <a:gridCol w="1556317">
                  <a:extLst>
                    <a:ext uri="{9D8B030D-6E8A-4147-A177-3AD203B41FA5}">
                      <a16:colId xmlns:a16="http://schemas.microsoft.com/office/drawing/2014/main" val="2020297532"/>
                    </a:ext>
                  </a:extLst>
                </a:gridCol>
                <a:gridCol w="1304653">
                  <a:extLst>
                    <a:ext uri="{9D8B030D-6E8A-4147-A177-3AD203B41FA5}">
                      <a16:colId xmlns:a16="http://schemas.microsoft.com/office/drawing/2014/main" val="985518712"/>
                    </a:ext>
                  </a:extLst>
                </a:gridCol>
              </a:tblGrid>
              <a:tr h="312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TOTAL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VÁLIDOS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T2 (%)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T1 (%)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FLAIR (%)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T1C (%)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772606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b="0" dirty="0">
                          <a:effectLst/>
                        </a:rPr>
                        <a:t>66</a:t>
                      </a:r>
                      <a:endParaRPr lang="en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52</a:t>
                      </a:r>
                      <a:endParaRPr lang="en-E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75</a:t>
                      </a:r>
                      <a:endParaRPr lang="en-E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75</a:t>
                      </a:r>
                      <a:endParaRPr lang="en-E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62.5</a:t>
                      </a:r>
                      <a:endParaRPr lang="en-E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100</a:t>
                      </a:r>
                      <a:endParaRPr lang="en-E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367523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E368A15-3F1D-AC49-AD4C-4187ADFFE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4690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9208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err="1"/>
              <a:t>Procesamiento</a:t>
            </a:r>
            <a:r>
              <a:rPr lang="en-US" dirty="0"/>
              <a:t> de imagen</a:t>
            </a:r>
          </a:p>
          <a:p>
            <a:pPr lvl="1" algn="just"/>
            <a:r>
              <a:rPr lang="en-US" dirty="0"/>
              <a:t>Python 3.8</a:t>
            </a:r>
          </a:p>
          <a:p>
            <a:pPr lvl="1" algn="just"/>
            <a:r>
              <a:rPr lang="en-US" dirty="0"/>
              <a:t>Visual Studio Code</a:t>
            </a:r>
          </a:p>
          <a:p>
            <a:pPr lvl="2" algn="just"/>
            <a:r>
              <a:rPr lang="en-US" dirty="0" err="1"/>
              <a:t>Guía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PEP8</a:t>
            </a:r>
          </a:p>
          <a:p>
            <a:pPr lvl="2" algn="just"/>
            <a:r>
              <a:rPr lang="en-US" dirty="0" err="1"/>
              <a:t>Librerías</a:t>
            </a: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pPr lvl="1" algn="just"/>
            <a:r>
              <a:rPr lang="en-US" dirty="0"/>
              <a:t>R</a:t>
            </a:r>
          </a:p>
          <a:p>
            <a:pPr lvl="1" algn="just"/>
            <a:r>
              <a:rPr lang="en-US" dirty="0" err="1"/>
              <a:t>Rstudio</a:t>
            </a:r>
            <a:endParaRPr lang="en-US" dirty="0"/>
          </a:p>
          <a:p>
            <a:pPr lvl="2" algn="just"/>
            <a:r>
              <a:rPr lang="en-US" dirty="0" err="1"/>
              <a:t>Librerías</a:t>
            </a:r>
            <a:endParaRPr lang="en-US" dirty="0"/>
          </a:p>
          <a:p>
            <a:pPr lvl="3" algn="just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3.4. HERRAMIENTAS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58DB2F-DB55-461B-B4CE-B677931C0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776" y="3537867"/>
            <a:ext cx="1580400" cy="15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214F2-CF4B-9744-8689-9C11CE0CC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775" y="1688956"/>
            <a:ext cx="4689499" cy="1578567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6B90A518-3E2C-D34F-985D-1F33B5E53637}"/>
              </a:ext>
            </a:extLst>
          </p:cNvPr>
          <p:cNvSpPr txBox="1">
            <a:spLocks/>
          </p:cNvSpPr>
          <p:nvPr/>
        </p:nvSpPr>
        <p:spPr>
          <a:xfrm>
            <a:off x="457201" y="6079054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[9] </a:t>
            </a:r>
            <a:r>
              <a:rPr lang="en-GB" sz="700" dirty="0"/>
              <a:t>https://</a:t>
            </a:r>
            <a:r>
              <a:rPr lang="en-GB" sz="700" dirty="0" err="1"/>
              <a:t>www.python.org</a:t>
            </a:r>
            <a:r>
              <a:rPr lang="en-GB" sz="700" dirty="0"/>
              <a:t>/</a:t>
            </a:r>
            <a:endParaRPr lang="en-US" sz="600" dirty="0"/>
          </a:p>
          <a:p>
            <a:pPr algn="l"/>
            <a:endParaRPr lang="en-US" sz="600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AE00BBE0-EBF7-AD4B-B07C-9A98B7302F43}"/>
              </a:ext>
            </a:extLst>
          </p:cNvPr>
          <p:cNvSpPr txBox="1">
            <a:spLocks/>
          </p:cNvSpPr>
          <p:nvPr/>
        </p:nvSpPr>
        <p:spPr>
          <a:xfrm>
            <a:off x="457201" y="6201806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[10] https://en.wikipedia.org/wiki/Visual_Studio_Code</a:t>
            </a:r>
          </a:p>
          <a:p>
            <a:pPr algn="l"/>
            <a:endParaRPr lang="en-US" sz="600" dirty="0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B5D0BB61-0BAE-45D7-9375-B143F066E482}"/>
              </a:ext>
            </a:extLst>
          </p:cNvPr>
          <p:cNvSpPr txBox="1"/>
          <p:nvPr/>
        </p:nvSpPr>
        <p:spPr>
          <a:xfrm>
            <a:off x="4932462" y="2927107"/>
            <a:ext cx="3714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7. Logo de Python, lenguaje de programación [9]</a:t>
            </a:r>
            <a:endParaRPr lang="en-ES" sz="1100" dirty="0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29E02C76-FDE9-4C5B-BE09-584B7CD1E571}"/>
              </a:ext>
            </a:extLst>
          </p:cNvPr>
          <p:cNvSpPr txBox="1"/>
          <p:nvPr/>
        </p:nvSpPr>
        <p:spPr>
          <a:xfrm>
            <a:off x="5429829" y="5125170"/>
            <a:ext cx="3714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8. Logo de Visual Studio </a:t>
            </a:r>
            <a:r>
              <a:rPr lang="es-ES" sz="1100" dirty="0" err="1"/>
              <a:t>Code</a:t>
            </a:r>
            <a:r>
              <a:rPr lang="es-ES" sz="1100" dirty="0"/>
              <a:t>, editor de código [10]</a:t>
            </a:r>
            <a:endParaRPr lang="en-E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F6AF406-6237-8946-A8D6-24118998B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060629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0D76CC2C-8600-1747-8E51-B5E872E7F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159" y="4205242"/>
            <a:ext cx="2043231" cy="1580400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D47E3558-2E01-5C45-9D06-C2A9AE6D9654}"/>
              </a:ext>
            </a:extLst>
          </p:cNvPr>
          <p:cNvSpPr txBox="1"/>
          <p:nvPr/>
        </p:nvSpPr>
        <p:spPr>
          <a:xfrm>
            <a:off x="2552635" y="5877053"/>
            <a:ext cx="3714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9. Logo de R, lenguaje de programación [11]</a:t>
            </a:r>
            <a:endParaRPr lang="en-ES" sz="11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7FA18DCC-522F-6248-9FED-2ABC05A9372C}"/>
              </a:ext>
            </a:extLst>
          </p:cNvPr>
          <p:cNvSpPr txBox="1">
            <a:spLocks/>
          </p:cNvSpPr>
          <p:nvPr/>
        </p:nvSpPr>
        <p:spPr>
          <a:xfrm>
            <a:off x="457201" y="6288179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[11] https://</a:t>
            </a:r>
            <a:r>
              <a:rPr lang="en-US" sz="600" dirty="0" err="1"/>
              <a:t>www.r-project.org</a:t>
            </a:r>
            <a:r>
              <a:rPr lang="en-US" sz="600" dirty="0"/>
              <a:t>/logo/</a:t>
            </a:r>
          </a:p>
        </p:txBody>
      </p:sp>
    </p:spTree>
    <p:extLst>
      <p:ext uri="{BB962C8B-B14F-4D97-AF65-F5344CB8AC3E}">
        <p14:creationId xmlns:p14="http://schemas.microsoft.com/office/powerpoint/2010/main" val="47322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972434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Estandarización de las escalas de intensidades</a:t>
            </a:r>
          </a:p>
          <a:p>
            <a:pPr lvl="1" algn="just"/>
            <a:r>
              <a:rPr lang="es-ES_tradnl" dirty="0"/>
              <a:t>Intensidades similares para mismo tejido en todas las imágenes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4.1. PREPROCESAMIENTO DE IMÁGENES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8EB9B95-5890-9646-8ED3-8FC568D1326F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B0D4CE26-C377-9D46-93AB-5DB08A7B04C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605" y="2113161"/>
            <a:ext cx="3034524" cy="19265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0D21D0-C53C-4645-909F-D672FAA98AB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1"/>
          <a:stretch/>
        </p:blipFill>
        <p:spPr>
          <a:xfrm>
            <a:off x="941045" y="4288245"/>
            <a:ext cx="7261909" cy="1923776"/>
          </a:xfrm>
          <a:prstGeom prst="rect">
            <a:avLst/>
          </a:prstGeom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05428E2E-2C95-9942-8935-3D2DA657A9C6}"/>
              </a:ext>
            </a:extLst>
          </p:cNvPr>
          <p:cNvSpPr txBox="1"/>
          <p:nvPr/>
        </p:nvSpPr>
        <p:spPr>
          <a:xfrm>
            <a:off x="2279176" y="4016932"/>
            <a:ext cx="4339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10. Parámetros correspondientes al histograma de una RM [12]</a:t>
            </a:r>
            <a:endParaRPr lang="en-ES" sz="1100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41A308E6-646F-394B-AA90-D2CED72D2D77}"/>
              </a:ext>
            </a:extLst>
          </p:cNvPr>
          <p:cNvSpPr txBox="1">
            <a:spLocks/>
          </p:cNvSpPr>
          <p:nvPr/>
        </p:nvSpPr>
        <p:spPr>
          <a:xfrm>
            <a:off x="457201" y="6352529"/>
            <a:ext cx="8189432" cy="200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[12</a:t>
            </a:r>
            <a:r>
              <a:rPr lang="es-ES" sz="600" dirty="0"/>
              <a:t>] L. G. </a:t>
            </a:r>
            <a:r>
              <a:rPr lang="es-ES" sz="600" dirty="0" err="1"/>
              <a:t>Nyúl</a:t>
            </a:r>
            <a:r>
              <a:rPr lang="es-ES" sz="600" dirty="0"/>
              <a:t> y J. K. </a:t>
            </a:r>
            <a:r>
              <a:rPr lang="es-ES" sz="600" dirty="0" err="1"/>
              <a:t>Udupa</a:t>
            </a:r>
            <a:r>
              <a:rPr lang="es-ES" sz="600" dirty="0"/>
              <a:t>, «</a:t>
            </a:r>
            <a:r>
              <a:rPr lang="es-ES" sz="600" dirty="0" err="1"/>
              <a:t>On</a:t>
            </a:r>
            <a:r>
              <a:rPr lang="es-ES" sz="600" dirty="0"/>
              <a:t> </a:t>
            </a:r>
            <a:r>
              <a:rPr lang="es-ES" sz="600" dirty="0" err="1"/>
              <a:t>standardizing</a:t>
            </a:r>
            <a:r>
              <a:rPr lang="es-ES" sz="600" dirty="0"/>
              <a:t> </a:t>
            </a:r>
            <a:r>
              <a:rPr lang="es-ES" sz="600" dirty="0" err="1"/>
              <a:t>the</a:t>
            </a:r>
            <a:r>
              <a:rPr lang="es-ES" sz="600" dirty="0"/>
              <a:t> MR </a:t>
            </a:r>
            <a:r>
              <a:rPr lang="es-ES" sz="600" dirty="0" err="1"/>
              <a:t>image</a:t>
            </a:r>
            <a:r>
              <a:rPr lang="es-ES" sz="600" dirty="0"/>
              <a:t> </a:t>
            </a:r>
            <a:r>
              <a:rPr lang="es-ES" sz="600" dirty="0" err="1"/>
              <a:t>intensity</a:t>
            </a:r>
            <a:r>
              <a:rPr lang="es-ES" sz="600" dirty="0"/>
              <a:t> </a:t>
            </a:r>
            <a:r>
              <a:rPr lang="es-ES" sz="600" dirty="0" err="1"/>
              <a:t>scale</a:t>
            </a:r>
            <a:r>
              <a:rPr lang="es-ES" sz="600" dirty="0"/>
              <a:t>», </a:t>
            </a:r>
            <a:r>
              <a:rPr lang="es-ES" sz="600" dirty="0" err="1"/>
              <a:t>Magn</a:t>
            </a:r>
            <a:r>
              <a:rPr lang="es-ES" sz="600" dirty="0"/>
              <a:t>. </a:t>
            </a:r>
            <a:r>
              <a:rPr lang="es-ES" sz="600" dirty="0" err="1"/>
              <a:t>Reson</a:t>
            </a:r>
            <a:r>
              <a:rPr lang="es-ES" sz="600" dirty="0"/>
              <a:t>. </a:t>
            </a:r>
            <a:r>
              <a:rPr lang="es-ES" sz="600" dirty="0" err="1"/>
              <a:t>Med</a:t>
            </a:r>
            <a:r>
              <a:rPr lang="es-ES" sz="600" dirty="0"/>
              <a:t>., vol. 42, </a:t>
            </a:r>
            <a:r>
              <a:rPr lang="es-ES" sz="600" dirty="0" err="1"/>
              <a:t>n.o</a:t>
            </a:r>
            <a:r>
              <a:rPr lang="es-ES" sz="600" dirty="0"/>
              <a:t> 6, pp. 1072-1081, dic. 1999, </a:t>
            </a:r>
            <a:r>
              <a:rPr lang="es-ES" sz="600" dirty="0" err="1"/>
              <a:t>doi</a:t>
            </a:r>
            <a:r>
              <a:rPr lang="es-ES" sz="600" dirty="0"/>
              <a:t>: 10.1002/(</a:t>
            </a:r>
            <a:r>
              <a:rPr lang="es-ES" sz="600" dirty="0" err="1"/>
              <a:t>sici</a:t>
            </a:r>
            <a:r>
              <a:rPr lang="es-ES" sz="600" dirty="0"/>
              <a:t>)1522-2594(199912)42:6&lt;1072::aid-mrm11&gt;3.0.co;2-m.</a:t>
            </a:r>
            <a:endParaRPr lang="en-ES" sz="600" dirty="0"/>
          </a:p>
        </p:txBody>
      </p:sp>
    </p:spTree>
    <p:extLst>
      <p:ext uri="{BB962C8B-B14F-4D97-AF65-F5344CB8AC3E}">
        <p14:creationId xmlns:p14="http://schemas.microsoft.com/office/powerpoint/2010/main" val="3713610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4149970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Segmentación del cráneo</a:t>
            </a:r>
          </a:p>
          <a:p>
            <a:pPr lvl="1" algn="just"/>
            <a:r>
              <a:rPr lang="es-ES_tradnl" dirty="0"/>
              <a:t>Algoritmo McStrip</a:t>
            </a:r>
          </a:p>
          <a:p>
            <a:pPr lvl="2" algn="just"/>
            <a:r>
              <a:rPr lang="es-ES_tradnl" dirty="0"/>
              <a:t>Basado en intensidades y bordes</a:t>
            </a:r>
          </a:p>
          <a:p>
            <a:pPr lvl="2" algn="just"/>
            <a:r>
              <a:rPr lang="es-ES_tradnl" dirty="0"/>
              <a:t>Máscaras de 3 niveles</a:t>
            </a:r>
          </a:p>
          <a:p>
            <a:pPr lvl="2" algn="just"/>
            <a:r>
              <a:rPr lang="es-ES_tradnl" dirty="0"/>
              <a:t>Combinación de las máscaras</a:t>
            </a:r>
          </a:p>
          <a:p>
            <a:pPr lvl="3" algn="just"/>
            <a:r>
              <a:rPr lang="es-ES_tradnl" dirty="0"/>
              <a:t>Estrategia de votos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4.1. PREPROCESAMIENTO DE IMÁGENES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F1D1BE7-AC4F-4245-AEAE-A8146671658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804254" y="1187963"/>
            <a:ext cx="3842379" cy="4846638"/>
          </a:xfr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DF3CE26-74CB-A94D-B52C-D9A4CEF9C4BE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[13] </a:t>
            </a:r>
            <a:r>
              <a:rPr lang="en-GB" sz="600" dirty="0"/>
              <a:t>K. Rehm, K. Schaper, J. Anderson, R. Woods, S. </a:t>
            </a:r>
            <a:r>
              <a:rPr lang="en-GB" sz="600" dirty="0" err="1"/>
              <a:t>Stoltzner</a:t>
            </a:r>
            <a:r>
              <a:rPr lang="en-GB" sz="600" dirty="0"/>
              <a:t>, y D. </a:t>
            </a:r>
            <a:r>
              <a:rPr lang="en-GB" sz="600" dirty="0" err="1"/>
              <a:t>Rottenberg</a:t>
            </a:r>
            <a:r>
              <a:rPr lang="en-GB" sz="600" dirty="0"/>
              <a:t>, «Putting our heads together: a consensus approach to brain/non-brain segmentation in T1-weighted MR volumes», </a:t>
            </a:r>
            <a:r>
              <a:rPr lang="en-GB" sz="600" i="1" dirty="0" err="1"/>
              <a:t>NeuroImage</a:t>
            </a:r>
            <a:r>
              <a:rPr lang="en-GB" sz="600" dirty="0"/>
              <a:t>, vol. 22, </a:t>
            </a:r>
            <a:r>
              <a:rPr lang="en-GB" sz="600" dirty="0" err="1"/>
              <a:t>n.</a:t>
            </a:r>
            <a:r>
              <a:rPr lang="en-GB" sz="600" baseline="30000" dirty="0" err="1"/>
              <a:t>o</a:t>
            </a:r>
            <a:r>
              <a:rPr lang="en-GB" sz="600" dirty="0"/>
              <a:t> 3, pp. 1262-1270, </a:t>
            </a:r>
            <a:r>
              <a:rPr lang="en-GB" sz="600" dirty="0" err="1"/>
              <a:t>jul.</a:t>
            </a:r>
            <a:r>
              <a:rPr lang="en-GB" sz="600" dirty="0"/>
              <a:t> 2004, </a:t>
            </a:r>
            <a:r>
              <a:rPr lang="en-GB" sz="600" dirty="0" err="1"/>
              <a:t>doi</a:t>
            </a:r>
            <a:r>
              <a:rPr lang="en-GB" sz="600" dirty="0"/>
              <a:t>: 10.1016/j.neuroimage.2004.03.011.</a:t>
            </a:r>
            <a:endParaRPr lang="en-ES" sz="600" dirty="0"/>
          </a:p>
          <a:p>
            <a:pPr algn="l"/>
            <a:endParaRPr lang="en-US" sz="600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87D4D1F-ED25-4951-A5E3-840A74AFD738}"/>
              </a:ext>
            </a:extLst>
          </p:cNvPr>
          <p:cNvSpPr txBox="1"/>
          <p:nvPr/>
        </p:nvSpPr>
        <p:spPr>
          <a:xfrm>
            <a:off x="5905928" y="5952344"/>
            <a:ext cx="2084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11. Algoritmo McStrip [13]</a:t>
            </a:r>
            <a:endParaRPr lang="en-ES" sz="11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8EB9B95-5890-9646-8ED3-8FC568D13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897895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945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4.1. PREPROCESAMIENTO DE IMÁGENES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D47746-C8EA-9147-A10B-F44AA4183EBC}"/>
              </a:ext>
            </a:extLst>
          </p:cNvPr>
          <p:cNvGrpSpPr/>
          <p:nvPr/>
        </p:nvGrpSpPr>
        <p:grpSpPr>
          <a:xfrm>
            <a:off x="422033" y="3047048"/>
            <a:ext cx="1216061" cy="720000"/>
            <a:chOff x="422033" y="1548448"/>
            <a:chExt cx="1216061" cy="720000"/>
          </a:xfrm>
        </p:grpSpPr>
        <p:pic>
          <p:nvPicPr>
            <p:cNvPr id="12" name="Imagen 1">
              <a:extLst>
                <a:ext uri="{FF2B5EF4-FFF2-40B4-BE49-F238E27FC236}">
                  <a16:creationId xmlns:a16="http://schemas.microsoft.com/office/drawing/2014/main" id="{98AA47B0-4377-C349-8B36-A206FF23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4922A6-2FE9-9A4C-93A0-C8BD311FA0E2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37E2A5-D7C3-F94B-A055-D1869B8D3B83}"/>
              </a:ext>
            </a:extLst>
          </p:cNvPr>
          <p:cNvGrpSpPr/>
          <p:nvPr/>
        </p:nvGrpSpPr>
        <p:grpSpPr>
          <a:xfrm>
            <a:off x="422032" y="4178842"/>
            <a:ext cx="1216061" cy="720000"/>
            <a:chOff x="422033" y="1548448"/>
            <a:chExt cx="1216061" cy="720000"/>
          </a:xfrm>
        </p:grpSpPr>
        <p:pic>
          <p:nvPicPr>
            <p:cNvPr id="15" name="Imagen 1">
              <a:extLst>
                <a:ext uri="{FF2B5EF4-FFF2-40B4-BE49-F238E27FC236}">
                  <a16:creationId xmlns:a16="http://schemas.microsoft.com/office/drawing/2014/main" id="{E4623B42-E6DF-BC40-AC06-B6BB0C5C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22D650-0C9C-1D4B-81BE-0318F0998557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9925A-B61C-044B-9365-B2DB5B158955}"/>
              </a:ext>
            </a:extLst>
          </p:cNvPr>
          <p:cNvGrpSpPr/>
          <p:nvPr/>
        </p:nvGrpSpPr>
        <p:grpSpPr>
          <a:xfrm>
            <a:off x="422032" y="5310636"/>
            <a:ext cx="1216061" cy="720000"/>
            <a:chOff x="422033" y="1548448"/>
            <a:chExt cx="1216061" cy="720000"/>
          </a:xfrm>
        </p:grpSpPr>
        <p:pic>
          <p:nvPicPr>
            <p:cNvPr id="19" name="Imagen 1">
              <a:extLst>
                <a:ext uri="{FF2B5EF4-FFF2-40B4-BE49-F238E27FC236}">
                  <a16:creationId xmlns:a16="http://schemas.microsoft.com/office/drawing/2014/main" id="{50FCBC4B-DD1A-644E-8ED9-FB173308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F61E25-D73B-4049-B351-5387357FBB75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3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875797F-1992-1443-9A59-DE2CB9E908D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2" t="20552" r="66773" b="16806"/>
          <a:stretch/>
        </p:blipFill>
        <p:spPr bwMode="auto">
          <a:xfrm>
            <a:off x="1917700" y="1405281"/>
            <a:ext cx="1536700" cy="12118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E9F4F87-833C-DE46-A876-BE34C0AEBD23}"/>
              </a:ext>
            </a:extLst>
          </p:cNvPr>
          <p:cNvGrpSpPr/>
          <p:nvPr/>
        </p:nvGrpSpPr>
        <p:grpSpPr>
          <a:xfrm>
            <a:off x="428204" y="1688018"/>
            <a:ext cx="1317883" cy="720000"/>
            <a:chOff x="428204" y="1688018"/>
            <a:chExt cx="1317883" cy="7200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173E2C-DB71-2B4A-B051-6D5BA12432EB}"/>
                </a:ext>
              </a:extLst>
            </p:cNvPr>
            <p:cNvSpPr txBox="1"/>
            <p:nvPr/>
          </p:nvSpPr>
          <p:spPr>
            <a:xfrm>
              <a:off x="828848" y="1863352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Original</a:t>
              </a:r>
            </a:p>
          </p:txBody>
        </p:sp>
        <p:pic>
          <p:nvPicPr>
            <p:cNvPr id="25" name="Imagen 28" descr="asdad.png">
              <a:extLst>
                <a:ext uri="{FF2B5EF4-FFF2-40B4-BE49-F238E27FC236}">
                  <a16:creationId xmlns:a16="http://schemas.microsoft.com/office/drawing/2014/main" id="{0B0C97E9-346F-6642-961C-59434E35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04" y="1688018"/>
              <a:ext cx="298342" cy="720000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31A169D-E0A5-2846-9079-D5D9EF5B37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2" t="18534" r="12966" b="17869"/>
          <a:stretch/>
        </p:blipFill>
        <p:spPr bwMode="auto">
          <a:xfrm>
            <a:off x="5979367" y="1319878"/>
            <a:ext cx="2041200" cy="1501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5AB30E-1C16-8045-A1FC-CC2E267B06BB}"/>
              </a:ext>
            </a:extLst>
          </p:cNvPr>
          <p:cNvCxnSpPr/>
          <p:nvPr/>
        </p:nvCxnSpPr>
        <p:spPr>
          <a:xfrm>
            <a:off x="3911600" y="2011218"/>
            <a:ext cx="1600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9AC4EC2-069E-EF48-81BC-66906C5047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4" t="21863" r="38600" b="20755"/>
          <a:stretch/>
        </p:blipFill>
        <p:spPr bwMode="auto">
          <a:xfrm>
            <a:off x="1917200" y="2969474"/>
            <a:ext cx="1537200" cy="919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BDA24D-33E6-3149-AEBE-3C0AE892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3" t="21596" r="39476" b="20104"/>
          <a:stretch/>
        </p:blipFill>
        <p:spPr bwMode="auto">
          <a:xfrm>
            <a:off x="1917200" y="4080687"/>
            <a:ext cx="1537200" cy="942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770907-DFC2-344F-B263-E220091E67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6" t="21367" r="39898" b="20107"/>
          <a:stretch/>
        </p:blipFill>
        <p:spPr bwMode="auto">
          <a:xfrm>
            <a:off x="1917200" y="5168353"/>
            <a:ext cx="1537200" cy="1004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B297BD2D-950F-1942-AD84-94B3EB64DB9A}"/>
              </a:ext>
            </a:extLst>
          </p:cNvPr>
          <p:cNvSpPr/>
          <p:nvPr/>
        </p:nvSpPr>
        <p:spPr>
          <a:xfrm>
            <a:off x="3746810" y="3047048"/>
            <a:ext cx="164790" cy="312587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1B2C03-848C-534C-873B-9350F8B5B3A9}"/>
              </a:ext>
            </a:extLst>
          </p:cNvPr>
          <p:cNvGrpSpPr/>
          <p:nvPr/>
        </p:nvGrpSpPr>
        <p:grpSpPr>
          <a:xfrm>
            <a:off x="4409721" y="4178842"/>
            <a:ext cx="1479595" cy="720000"/>
            <a:chOff x="422033" y="1548448"/>
            <a:chExt cx="1479595" cy="720000"/>
          </a:xfrm>
        </p:grpSpPr>
        <p:pic>
          <p:nvPicPr>
            <p:cNvPr id="38" name="Imagen 1">
              <a:extLst>
                <a:ext uri="{FF2B5EF4-FFF2-40B4-BE49-F238E27FC236}">
                  <a16:creationId xmlns:a16="http://schemas.microsoft.com/office/drawing/2014/main" id="{203999DA-AE2F-9E45-8A8B-7291F5614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1AA244-16A9-4C4A-9EC6-DC0B0F63956C}"/>
                </a:ext>
              </a:extLst>
            </p:cNvPr>
            <p:cNvSpPr txBox="1"/>
            <p:nvPr/>
          </p:nvSpPr>
          <p:spPr>
            <a:xfrm>
              <a:off x="811265" y="1723782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Consenso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EC29E283-6AEE-9D4B-8AB9-9F959E94DC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0" t="18535" r="40473" b="18574"/>
          <a:stretch/>
        </p:blipFill>
        <p:spPr bwMode="auto">
          <a:xfrm>
            <a:off x="5979367" y="3774192"/>
            <a:ext cx="2041200" cy="13891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E20E1E7A-B8F4-5649-BD91-3FD49191D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964850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665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394488"/>
            <a:ext cx="7467937" cy="567757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Mismo método para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Mezcla de Gaussianas</a:t>
            </a:r>
          </a:p>
          <a:p>
            <a:pPr lvl="1" algn="just"/>
            <a:r>
              <a:rPr lang="es-ES_tradnl" dirty="0"/>
              <a:t>Puntos generados a partir de 3 distribuciones Gaussianas</a:t>
            </a:r>
          </a:p>
          <a:p>
            <a:pPr lvl="3" algn="just"/>
            <a:r>
              <a:rPr lang="es-ES_tradnl" dirty="0"/>
              <a:t>Media</a:t>
            </a:r>
          </a:p>
          <a:p>
            <a:pPr lvl="3" algn="just"/>
            <a:r>
              <a:rPr lang="es-ES_tradnl" dirty="0"/>
              <a:t>Covarianza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4.2. SEGMENTACIÓN DEL GLIOMA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5518BBB-0704-4736-B3D4-E59D87263543}"/>
              </a:ext>
            </a:extLst>
          </p:cNvPr>
          <p:cNvSpPr txBox="1"/>
          <p:nvPr/>
        </p:nvSpPr>
        <p:spPr>
          <a:xfrm>
            <a:off x="856551" y="4477032"/>
            <a:ext cx="4532811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negro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 del cerebro de gran intensidad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Resto del cerebro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0F42897F-7E2C-46EC-B973-A5FA3CA021C7}"/>
              </a:ext>
            </a:extLst>
          </p:cNvPr>
          <p:cNvSpPr/>
          <p:nvPr/>
        </p:nvSpPr>
        <p:spPr>
          <a:xfrm>
            <a:off x="681136" y="4624977"/>
            <a:ext cx="203408" cy="122686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15FE810-EDE6-4CB7-B070-D42270007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630" y="3993809"/>
            <a:ext cx="3121510" cy="1982380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F08E4DC-6E18-4F07-80FA-AE31F8EB13DA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[14] </a:t>
            </a:r>
            <a:r>
              <a:rPr lang="en-GB" sz="600" dirty="0"/>
              <a:t>W. </a:t>
            </a:r>
            <a:r>
              <a:rPr lang="en-GB" sz="600" dirty="0" err="1"/>
              <a:t>Benesova</a:t>
            </a:r>
            <a:r>
              <a:rPr lang="en-GB" sz="600" dirty="0"/>
              <a:t>, «Segmentation of Brain </a:t>
            </a:r>
            <a:r>
              <a:rPr lang="en-GB" sz="600" dirty="0" err="1"/>
              <a:t>Tumors</a:t>
            </a:r>
            <a:r>
              <a:rPr lang="en-GB" sz="600" dirty="0"/>
              <a:t> from Magnetic Resonance Images using Adaptive Thresholding and Graph Cut Algorithm», 2016. /paper/Segmentation-of-Brain-</a:t>
            </a:r>
            <a:r>
              <a:rPr lang="en-GB" sz="600" dirty="0" err="1"/>
              <a:t>Tumors</a:t>
            </a:r>
            <a:r>
              <a:rPr lang="en-GB" sz="600" dirty="0"/>
              <a:t>-from-Magnetic-Images-</a:t>
            </a:r>
            <a:r>
              <a:rPr lang="en-GB" sz="600" dirty="0" err="1"/>
              <a:t>Benesova</a:t>
            </a:r>
            <a:r>
              <a:rPr lang="en-GB" sz="600" dirty="0"/>
              <a:t>/0cf0cb7439e3de4137382ce40a41ea97a598a885 (</a:t>
            </a:r>
            <a:r>
              <a:rPr lang="en-GB" sz="600" dirty="0" err="1"/>
              <a:t>accedido</a:t>
            </a:r>
            <a:r>
              <a:rPr lang="en-GB" sz="600" dirty="0"/>
              <a:t> </a:t>
            </a:r>
            <a:r>
              <a:rPr lang="en-GB" sz="600" dirty="0" err="1"/>
              <a:t>ene</a:t>
            </a:r>
            <a:r>
              <a:rPr lang="en-GB" sz="600" dirty="0"/>
              <a:t>. 21, 2021).</a:t>
            </a:r>
            <a:endParaRPr lang="en-US" sz="600" dirty="0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8B4F5D3C-7FCF-4FE9-8532-A257942D0181}"/>
              </a:ext>
            </a:extLst>
          </p:cNvPr>
          <p:cNvSpPr txBox="1"/>
          <p:nvPr/>
        </p:nvSpPr>
        <p:spPr>
          <a:xfrm>
            <a:off x="4611189" y="5909935"/>
            <a:ext cx="4532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12. Aproximación del histograma mediante mezcla de Gaussianas [14]</a:t>
            </a:r>
            <a:endParaRPr lang="en-ES" sz="11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75CD78B-6F8B-F849-8347-D8B8F16704DE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F1BBFF43-1427-4A82-9E14-443CD16A4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3" y="1317971"/>
            <a:ext cx="8680085" cy="66569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F5BADA9-4990-4180-AFC5-AED0EDA81FCE}"/>
              </a:ext>
            </a:extLst>
          </p:cNvPr>
          <p:cNvSpPr txBox="1"/>
          <p:nvPr/>
        </p:nvSpPr>
        <p:spPr>
          <a:xfrm>
            <a:off x="3450701" y="2059388"/>
            <a:ext cx="2330167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Tumor: T1, T1C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Edema: T2, FLAIR</a:t>
            </a:r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7C27C3C7-20A0-4444-B3F7-F5BF770E1F0E}"/>
              </a:ext>
            </a:extLst>
          </p:cNvPr>
          <p:cNvSpPr/>
          <p:nvPr/>
        </p:nvSpPr>
        <p:spPr>
          <a:xfrm>
            <a:off x="3339884" y="2199698"/>
            <a:ext cx="133505" cy="8032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6442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6931270" cy="4847192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Introducción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Estado del arte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Diseño de la solución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Desarrollo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Evaluación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Conclusiones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Líneas Futuras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6DF6-4A0E-4941-9500-89442B73100A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</a:t>
            </a:r>
            <a:r>
              <a:rPr lang="es-ES_tradnl" dirty="0" err="1"/>
              <a:t>glioblastoma</a:t>
            </a:r>
            <a:r>
              <a:rPr lang="es-ES_tradnl" dirty="0"/>
              <a:t> multiforme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394157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C20938-8656-4199-BC9A-4794FB999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948" y="2219737"/>
            <a:ext cx="4017890" cy="1735908"/>
          </a:xfrm>
          <a:prstGeom prst="rect">
            <a:avLst/>
          </a:prstGeom>
        </p:spPr>
      </p:pic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Reconstrucción morfológica</a:t>
            </a:r>
          </a:p>
          <a:p>
            <a:pPr lvl="1" algn="just"/>
            <a:r>
              <a:rPr lang="es-ES_tradnl" dirty="0"/>
              <a:t>Zona del tumor con mayor intensidad</a:t>
            </a:r>
          </a:p>
          <a:p>
            <a:pPr lvl="1" algn="just"/>
            <a:r>
              <a:rPr lang="es-ES_tradnl" dirty="0"/>
              <a:t>Identificar picos</a:t>
            </a:r>
          </a:p>
          <a:p>
            <a:pPr lvl="1" algn="just"/>
            <a:endParaRPr lang="es-ES_tradnl" dirty="0"/>
          </a:p>
          <a:p>
            <a:pPr algn="just"/>
            <a:r>
              <a:rPr lang="es-ES_tradnl" i="1" dirty="0" err="1"/>
              <a:t>Threshold</a:t>
            </a:r>
            <a:r>
              <a:rPr lang="es-ES_tradnl" dirty="0"/>
              <a:t> binario</a:t>
            </a:r>
          </a:p>
          <a:p>
            <a:pPr lvl="1" algn="just"/>
            <a:r>
              <a:rPr lang="es-ES_tradnl" dirty="0"/>
              <a:t>Basado en el método de Yen [16]</a:t>
            </a:r>
          </a:p>
          <a:p>
            <a:pPr marL="457188" lvl="1" indent="0" algn="just">
              <a:buNone/>
            </a:pPr>
            <a:endParaRPr lang="es-ES_tradnl" dirty="0"/>
          </a:p>
          <a:p>
            <a:pPr algn="just"/>
            <a:r>
              <a:rPr lang="es-ES_tradnl" dirty="0"/>
              <a:t>Selección de la región del tumor</a:t>
            </a:r>
          </a:p>
          <a:p>
            <a:pPr lvl="1" algn="just"/>
            <a:r>
              <a:rPr lang="es-ES_tradnl" dirty="0"/>
              <a:t>Región con mayor intensidad media</a:t>
            </a:r>
          </a:p>
          <a:p>
            <a:pPr lvl="1" algn="just"/>
            <a:r>
              <a:rPr lang="es-ES_tradnl" dirty="0"/>
              <a:t>Área mínima</a:t>
            </a:r>
          </a:p>
          <a:p>
            <a:pPr lvl="1" algn="just"/>
            <a:r>
              <a:rPr lang="es-ES_tradnl" dirty="0"/>
              <a:t>Análisis de regiones colindantes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4.2. SEGMENTACIÓN DEL GLIOMA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64C96CB5-B1FF-4984-836A-45816F5D43F2}"/>
              </a:ext>
            </a:extLst>
          </p:cNvPr>
          <p:cNvSpPr txBox="1">
            <a:spLocks/>
          </p:cNvSpPr>
          <p:nvPr/>
        </p:nvSpPr>
        <p:spPr>
          <a:xfrm>
            <a:off x="474032" y="621402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[15] </a:t>
            </a:r>
            <a:r>
              <a:rPr lang="en-GB" sz="600" dirty="0"/>
              <a:t>L. Vincent, «Morphological grayscale reconstruction in image analysis: applications and efficient algorithms», IEEE Trans. Image Process., vol. 2, </a:t>
            </a:r>
            <a:r>
              <a:rPr lang="en-GB" sz="600" dirty="0" err="1"/>
              <a:t>n.o</a:t>
            </a:r>
            <a:r>
              <a:rPr lang="en-GB" sz="600" dirty="0"/>
              <a:t> 2, pp. 176-201, abr. 1993, </a:t>
            </a:r>
            <a:r>
              <a:rPr lang="en-GB" sz="600" dirty="0" err="1"/>
              <a:t>doi</a:t>
            </a:r>
            <a:r>
              <a:rPr lang="en-GB" sz="600" dirty="0"/>
              <a:t>: 10.1109/83.217222.</a:t>
            </a:r>
          </a:p>
          <a:p>
            <a:pPr algn="l"/>
            <a:r>
              <a:rPr lang="en-US" sz="600" dirty="0"/>
              <a:t>[16] </a:t>
            </a:r>
            <a:r>
              <a:rPr lang="en-GB" sz="600" dirty="0"/>
              <a:t>J.-C. Yen, F.-J. Chang, y S. Chang, «A new criterion for automatic multilevel thresholding», IEEE Trans. Image Process., vol. 4, </a:t>
            </a:r>
            <a:r>
              <a:rPr lang="en-GB" sz="600" dirty="0" err="1"/>
              <a:t>n.o</a:t>
            </a:r>
            <a:r>
              <a:rPr lang="en-GB" sz="600" dirty="0"/>
              <a:t> 3, pp. 370-378, mar. 1995, </a:t>
            </a:r>
            <a:r>
              <a:rPr lang="en-GB" sz="600" dirty="0" err="1"/>
              <a:t>doi</a:t>
            </a:r>
            <a:r>
              <a:rPr lang="en-GB" sz="600" dirty="0"/>
              <a:t>: 10.1109/83.366472.</a:t>
            </a:r>
            <a:endParaRPr lang="es-ES" sz="60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8879FF3-280C-4EFA-B4DF-2574D0C615F2}"/>
              </a:ext>
            </a:extLst>
          </p:cNvPr>
          <p:cNvSpPr txBox="1"/>
          <p:nvPr/>
        </p:nvSpPr>
        <p:spPr>
          <a:xfrm>
            <a:off x="5753685" y="3884798"/>
            <a:ext cx="26204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13. Determinación de los h-domes de una imagen en escala de grises [15]</a:t>
            </a:r>
            <a:endParaRPr lang="en-ES" sz="1100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D7852FB-D666-334E-A752-AF401A5231EC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pic>
        <p:nvPicPr>
          <p:cNvPr id="19" name="Imagen 18">
            <a:extLst>
              <a:ext uri="{FF2B5EF4-FFF2-40B4-BE49-F238E27FC236}">
                <a16:creationId xmlns:a16="http://schemas.microsoft.com/office/drawing/2014/main" id="{899E6BE4-B054-4B18-AC63-D73E4543A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7" y="1277184"/>
            <a:ext cx="8680085" cy="6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76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CF9C1336-E7C4-423D-B680-24610B7D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Operaciones morfológicas</a:t>
            </a:r>
          </a:p>
          <a:p>
            <a:pPr lvl="1" algn="just"/>
            <a:r>
              <a:rPr lang="es-ES_tradnl" dirty="0"/>
              <a:t>Mejora de la definición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4.2. SEGMENTACIÓN DEL GLIOMA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CE9F87-B3F5-CD40-B0F0-D4BB1357F9D2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pic>
        <p:nvPicPr>
          <p:cNvPr id="16" name="Imagen 15">
            <a:extLst>
              <a:ext uri="{FF2B5EF4-FFF2-40B4-BE49-F238E27FC236}">
                <a16:creationId xmlns:a16="http://schemas.microsoft.com/office/drawing/2014/main" id="{234C0779-7E8F-4C86-8920-B939080936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0254" y="2956443"/>
            <a:ext cx="6423490" cy="344029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5003180-A6AE-46F3-AD8A-ED7B791A5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7" y="1277184"/>
            <a:ext cx="8680085" cy="6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74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222183A-4134-4129-9311-B684DE3DD5C1}"/>
              </a:ext>
            </a:extLst>
          </p:cNvPr>
          <p:cNvPicPr/>
          <p:nvPr/>
        </p:nvPicPr>
        <p:blipFill rotWithShape="1">
          <a:blip r:embed="rId2"/>
          <a:srcRect t="17278" b="16663"/>
          <a:stretch/>
        </p:blipFill>
        <p:spPr>
          <a:xfrm>
            <a:off x="3302950" y="2918865"/>
            <a:ext cx="5275362" cy="3431459"/>
          </a:xfrm>
          <a:prstGeom prst="rect">
            <a:avLst/>
          </a:prstGeom>
        </p:spPr>
      </p:pic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CF9C1336-E7C4-423D-B680-24610B7D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29" y="2170989"/>
            <a:ext cx="7820039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Validación de máscaras</a:t>
            </a:r>
          </a:p>
          <a:p>
            <a:pPr lvl="1" algn="just"/>
            <a:r>
              <a:rPr lang="es-ES_tradnl" dirty="0"/>
              <a:t>Filtrado			Condiciones distintas para tumores y edemas</a:t>
            </a:r>
          </a:p>
          <a:p>
            <a:pPr lvl="1" algn="just"/>
            <a:r>
              <a:rPr lang="es-ES_tradnl" dirty="0"/>
              <a:t>Continuidad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4.2. SEGMENTACIÓN DEL GLIOMA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CE9F87-B3F5-CD40-B0F0-D4BB1357F9D2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pic>
        <p:nvPicPr>
          <p:cNvPr id="17" name="Imagen 16">
            <a:extLst>
              <a:ext uri="{FF2B5EF4-FFF2-40B4-BE49-F238E27FC236}">
                <a16:creationId xmlns:a16="http://schemas.microsoft.com/office/drawing/2014/main" id="{C5003180-A6AE-46F3-AD8A-ED7B791A5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7" y="1277184"/>
            <a:ext cx="8680085" cy="665698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95D0777-0CA0-4BFB-8F10-AF4638213A57}"/>
              </a:ext>
            </a:extLst>
          </p:cNvPr>
          <p:cNvCxnSpPr/>
          <p:nvPr/>
        </p:nvCxnSpPr>
        <p:spPr>
          <a:xfrm>
            <a:off x="2101285" y="2720111"/>
            <a:ext cx="998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929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4.3. EXTRACCIÓN DE CARACTERÍSTICAS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CE9F87-B3F5-CD40-B0F0-D4BB1357F9D2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D54F3C5E-2EF5-9645-B67B-EA5350682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364829"/>
            <a:ext cx="8160267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Mismas para tumores y edemas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Volumen con todas las imágenes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Las demás solo con la de mayor área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50 características por paciente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7C2BA4-E668-4496-8F79-B71C7BEC7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343509"/>
              </p:ext>
            </p:extLst>
          </p:nvPr>
        </p:nvGraphicFramePr>
        <p:xfrm>
          <a:off x="5956368" y="1443425"/>
          <a:ext cx="2427193" cy="4423652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2427193">
                  <a:extLst>
                    <a:ext uri="{9D8B030D-6E8A-4147-A177-3AD203B41FA5}">
                      <a16:colId xmlns:a16="http://schemas.microsoft.com/office/drawing/2014/main" val="2533709945"/>
                    </a:ext>
                  </a:extLst>
                </a:gridCol>
              </a:tblGrid>
              <a:tr h="312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CARACTERÍSTICAS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772606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Volumen</a:t>
                      </a:r>
                      <a:endParaRPr lang="en-E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3675232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Distancia entre centroides</a:t>
                      </a:r>
                      <a:endParaRPr lang="en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8797423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Compacidad</a:t>
                      </a:r>
                      <a:endParaRPr lang="en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2825233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Intensidad media</a:t>
                      </a:r>
                      <a:endParaRPr lang="en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936926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Desviación estándar</a:t>
                      </a:r>
                      <a:endParaRPr lang="en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7112008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Varianza</a:t>
                      </a:r>
                      <a:endParaRPr lang="en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8802252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Asimetría estadística</a:t>
                      </a:r>
                      <a:endParaRPr lang="en-ES" sz="1600" b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1273695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Curtosis</a:t>
                      </a: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5781177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Entropía</a:t>
                      </a: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617338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Suavidad</a:t>
                      </a: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07903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Uniformidad</a:t>
                      </a:r>
                      <a:endParaRPr lang="en-ES" sz="1600" b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0756157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Matriz de coocurrencia</a:t>
                      </a:r>
                      <a:endParaRPr lang="en-ES" sz="1600" b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2005470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Momentos de </a:t>
                      </a:r>
                      <a:r>
                        <a:rPr lang="es-ES" sz="16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Hu</a:t>
                      </a:r>
                      <a:endParaRPr lang="en-ES" sz="1600" b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3468916"/>
                  </a:ext>
                </a:extLst>
              </a:tr>
            </a:tbl>
          </a:graphicData>
        </a:graphic>
      </p:graphicFrame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16A967A9-8AF1-468E-A1FC-30C697EA7E5C}"/>
              </a:ext>
            </a:extLst>
          </p:cNvPr>
          <p:cNvSpPr txBox="1">
            <a:spLocks/>
          </p:cNvSpPr>
          <p:nvPr/>
        </p:nvSpPr>
        <p:spPr>
          <a:xfrm>
            <a:off x="1638094" y="4596197"/>
            <a:ext cx="1773930" cy="494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u="sng" dirty="0"/>
              <a:t>Fichero CSV</a:t>
            </a:r>
          </a:p>
        </p:txBody>
      </p:sp>
    </p:spTree>
    <p:extLst>
      <p:ext uri="{BB962C8B-B14F-4D97-AF65-F5344CB8AC3E}">
        <p14:creationId xmlns:p14="http://schemas.microsoft.com/office/powerpoint/2010/main" val="4280833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4.4. ANÁLISIS DE LOS FACTORES DE RIESGO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CE9F87-B3F5-CD40-B0F0-D4BB1357F9D2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D54F3C5E-2EF5-9645-B67B-EA5350682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389039"/>
            <a:ext cx="8340570" cy="4847192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s-ES_tradnl" dirty="0" err="1"/>
              <a:t>Exploratory</a:t>
            </a:r>
            <a:r>
              <a:rPr lang="es-ES_tradnl" dirty="0"/>
              <a:t> Data </a:t>
            </a:r>
            <a:r>
              <a:rPr lang="es-ES_tradnl" dirty="0" err="1"/>
              <a:t>Analysis</a:t>
            </a:r>
            <a:endParaRPr lang="es-ES_tradnl" dirty="0"/>
          </a:p>
          <a:p>
            <a:pPr lvl="1" algn="just"/>
            <a:r>
              <a:rPr lang="es-ES_tradnl" dirty="0"/>
              <a:t>Eliminación de entradas / variables con NA, correlacionadas y </a:t>
            </a:r>
            <a:r>
              <a:rPr lang="es-ES_tradnl" i="1" dirty="0" err="1"/>
              <a:t>outliers</a:t>
            </a:r>
            <a:endParaRPr lang="es-ES_tradnl" i="1" dirty="0"/>
          </a:p>
          <a:p>
            <a:pPr lvl="1" algn="just"/>
            <a:r>
              <a:rPr lang="es-ES_tradnl" dirty="0"/>
              <a:t>Compensación </a:t>
            </a:r>
            <a:r>
              <a:rPr lang="es-ES_tradnl" dirty="0" err="1"/>
              <a:t>dataset</a:t>
            </a:r>
            <a:endParaRPr lang="es-ES_tradnl" dirty="0"/>
          </a:p>
          <a:p>
            <a:pPr lvl="2" algn="just">
              <a:buFont typeface="Arial" panose="020B0604020202020204" pitchFamily="34" charset="0"/>
              <a:buChar char="-"/>
            </a:pPr>
            <a:r>
              <a:rPr lang="es-ES_tradnl" dirty="0">
                <a:latin typeface="Cambria Math" panose="02040503050406030204" pitchFamily="18" charset="0"/>
                <a:ea typeface="Cambria Math" panose="02040503050406030204" pitchFamily="18" charset="0"/>
              </a:rPr>
              <a:t>≈ </a:t>
            </a:r>
            <a:r>
              <a:rPr lang="es-ES_tradnl" dirty="0"/>
              <a:t>40% sobreviven</a:t>
            </a:r>
          </a:p>
          <a:p>
            <a:pPr lvl="2" algn="just">
              <a:buFont typeface="Arial" panose="020B0604020202020204" pitchFamily="34" charset="0"/>
              <a:buChar char="-"/>
            </a:pPr>
            <a:r>
              <a:rPr lang="es-ES_tradnl" dirty="0">
                <a:latin typeface="Cambria Math" panose="02040503050406030204" pitchFamily="18" charset="0"/>
                <a:ea typeface="Cambria Math" panose="02040503050406030204" pitchFamily="18" charset="0"/>
              </a:rPr>
              <a:t>≈ </a:t>
            </a:r>
            <a:r>
              <a:rPr lang="es-ES_tradnl" dirty="0"/>
              <a:t>60% no sobreviven</a:t>
            </a:r>
          </a:p>
          <a:p>
            <a:pPr algn="just">
              <a:lnSpc>
                <a:spcPct val="200000"/>
              </a:lnSpc>
            </a:pPr>
            <a:r>
              <a:rPr lang="es-ES_tradnl" dirty="0" err="1"/>
              <a:t>Pre-procesamiento</a:t>
            </a:r>
            <a:endParaRPr lang="es-ES_tradnl" dirty="0"/>
          </a:p>
          <a:p>
            <a:pPr lvl="1" algn="just"/>
            <a:r>
              <a:rPr lang="es-ES_tradnl" dirty="0"/>
              <a:t>Imputación da datos</a:t>
            </a:r>
          </a:p>
          <a:p>
            <a:pPr algn="just">
              <a:lnSpc>
                <a:spcPct val="200000"/>
              </a:lnSpc>
            </a:pPr>
            <a:r>
              <a:rPr lang="es-ES_tradnl" dirty="0"/>
              <a:t>4 modelos de supervivencia			    Cox y </a:t>
            </a:r>
            <a:r>
              <a:rPr lang="es-ES_tradnl" dirty="0" err="1"/>
              <a:t>Random</a:t>
            </a:r>
            <a:r>
              <a:rPr lang="es-ES_tradnl" dirty="0"/>
              <a:t> Forest</a:t>
            </a:r>
          </a:p>
          <a:p>
            <a:pPr algn="just"/>
            <a:endParaRPr lang="es-ES_tradnl" dirty="0"/>
          </a:p>
        </p:txBody>
      </p:sp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37393FC9-0245-43BD-9675-4AB4DB7BAE1F}"/>
              </a:ext>
            </a:extLst>
          </p:cNvPr>
          <p:cNvGraphicFramePr>
            <a:graphicFrameLocks noGrp="1"/>
          </p:cNvGraphicFramePr>
          <p:nvPr/>
        </p:nvGraphicFramePr>
        <p:xfrm>
          <a:off x="2148924" y="1339684"/>
          <a:ext cx="4957123" cy="1057366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849939">
                  <a:extLst>
                    <a:ext uri="{9D8B030D-6E8A-4147-A177-3AD203B41FA5}">
                      <a16:colId xmlns:a16="http://schemas.microsoft.com/office/drawing/2014/main" val="2533709945"/>
                    </a:ext>
                  </a:extLst>
                </a:gridCol>
                <a:gridCol w="3107184">
                  <a:extLst>
                    <a:ext uri="{9D8B030D-6E8A-4147-A177-3AD203B41FA5}">
                      <a16:colId xmlns:a16="http://schemas.microsoft.com/office/drawing/2014/main" val="2079884270"/>
                    </a:ext>
                  </a:extLst>
                </a:gridCol>
              </a:tblGrid>
              <a:tr h="3650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BASADO EN METADATOS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BASADO EN METADATOS Y CARACTERÍSTICAS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772606"/>
                  </a:ext>
                </a:extLst>
              </a:tr>
              <a:tr h="692331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18 variables</a:t>
                      </a:r>
                    </a:p>
                    <a:p>
                      <a:pPr marL="0" indent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170 pacientes</a:t>
                      </a:r>
                      <a:endParaRPr lang="en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69 variables</a:t>
                      </a:r>
                    </a:p>
                    <a:p>
                      <a:pPr marL="0" marR="0" lvl="0" indent="0" algn="just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52 pacientes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3675232"/>
                  </a:ext>
                </a:extLst>
              </a:tr>
            </a:tbl>
          </a:graphicData>
        </a:graphic>
      </p:graphicFrame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F6A2769-D034-4A3B-95DB-C54AFF1AAD8D}"/>
              </a:ext>
            </a:extLst>
          </p:cNvPr>
          <p:cNvCxnSpPr/>
          <p:nvPr/>
        </p:nvCxnSpPr>
        <p:spPr>
          <a:xfrm>
            <a:off x="4249681" y="5729643"/>
            <a:ext cx="998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008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4.4. ANÁLISIS DE LOS FACTORES DE RIESGO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CE9F87-B3F5-CD40-B0F0-D4BB1357F9D2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1BBA19A0-8144-4739-A186-3D4217AF56D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-1817" r="-1447" b="-1285"/>
          <a:stretch/>
        </p:blipFill>
        <p:spPr bwMode="auto">
          <a:xfrm>
            <a:off x="4572000" y="1032527"/>
            <a:ext cx="4493339" cy="28321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CFFDE5D-7A9B-4650-BC5C-A355368A62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0661" y="3894919"/>
            <a:ext cx="4335427" cy="2693713"/>
          </a:xfrm>
          <a:prstGeom prst="rect">
            <a:avLst/>
          </a:prstGeom>
        </p:spPr>
      </p:pic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B1245152-01A1-4E7C-9469-4F68D6A9F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782081"/>
            <a:ext cx="8160267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Edad</a:t>
            </a:r>
          </a:p>
          <a:p>
            <a:pPr algn="just"/>
            <a:r>
              <a:rPr lang="es-ES_tradnl" dirty="0"/>
              <a:t>Consumo de alcohol</a:t>
            </a:r>
          </a:p>
          <a:p>
            <a:pPr algn="just"/>
            <a:r>
              <a:rPr lang="es-ES_tradnl" dirty="0"/>
              <a:t>IMC</a:t>
            </a:r>
          </a:p>
          <a:p>
            <a:pPr algn="just"/>
            <a:r>
              <a:rPr lang="es-ES_tradnl" dirty="0"/>
              <a:t>Historial de consumo de tabaco</a:t>
            </a:r>
          </a:p>
          <a:p>
            <a:pPr algn="just"/>
            <a:endParaRPr lang="es-ES_tradnl" dirty="0"/>
          </a:p>
          <a:p>
            <a:pPr algn="just"/>
            <a:endParaRPr lang="es-ES_tradnl" dirty="0"/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Momentos de </a:t>
            </a:r>
            <a:r>
              <a:rPr lang="es-ES_tradnl" dirty="0" err="1"/>
              <a:t>Hu</a:t>
            </a:r>
            <a:endParaRPr lang="es-ES_tradnl" dirty="0"/>
          </a:p>
          <a:p>
            <a:pPr algn="just"/>
            <a:r>
              <a:rPr lang="es-ES_tradnl" dirty="0"/>
              <a:t>Correlación de la GLCM</a:t>
            </a:r>
          </a:p>
          <a:p>
            <a:pPr algn="just"/>
            <a:r>
              <a:rPr lang="es-ES_tradnl" dirty="0"/>
              <a:t>Edad</a:t>
            </a:r>
          </a:p>
          <a:p>
            <a:pPr algn="just"/>
            <a:r>
              <a:rPr lang="es-ES_tradnl" dirty="0"/>
              <a:t>Historial de consumo de tabaco</a:t>
            </a:r>
          </a:p>
          <a:p>
            <a:pPr algn="just"/>
            <a:r>
              <a:rPr lang="es-ES_tradnl" dirty="0"/>
              <a:t>Tamaño de tumor</a:t>
            </a:r>
          </a:p>
          <a:p>
            <a:pPr lvl="1" algn="just"/>
            <a:endParaRPr lang="es-ES_tradn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C5A33B4-799B-4214-A24A-93FEEFF121EF}"/>
              </a:ext>
            </a:extLst>
          </p:cNvPr>
          <p:cNvSpPr txBox="1"/>
          <p:nvPr/>
        </p:nvSpPr>
        <p:spPr>
          <a:xfrm>
            <a:off x="577375" y="1257563"/>
            <a:ext cx="4598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sz="2000" u="sng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Basado en metadatos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DD5D3C4-C7C0-4A49-A956-1CC8DB62BD9A}"/>
              </a:ext>
            </a:extLst>
          </p:cNvPr>
          <p:cNvSpPr txBox="1"/>
          <p:nvPr/>
        </p:nvSpPr>
        <p:spPr>
          <a:xfrm>
            <a:off x="577375" y="3814295"/>
            <a:ext cx="4598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sz="2000" u="sng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Metadatos y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3977193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4.5. MODELO DE PREDICCIÓN DE SUPERVIVENCIA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CE9F87-B3F5-CD40-B0F0-D4BB1357F9D2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D54F3C5E-2EF5-9645-B67B-EA5350682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Supervivencia a 12 meses</a:t>
            </a:r>
          </a:p>
          <a:p>
            <a:pPr algn="just"/>
            <a:r>
              <a:rPr lang="es-ES_tradnl" dirty="0"/>
              <a:t>3 vistas del dataset</a:t>
            </a:r>
          </a:p>
          <a:p>
            <a:pPr lvl="1" algn="just">
              <a:buFont typeface="System Font Regular"/>
              <a:buChar char="⎼"/>
            </a:pPr>
            <a:r>
              <a:rPr lang="es-ES_tradnl" dirty="0"/>
              <a:t>Variables no correlacionadas</a:t>
            </a:r>
          </a:p>
          <a:p>
            <a:pPr lvl="1" algn="just">
              <a:buFont typeface="System Font Regular"/>
              <a:buChar char="⎼"/>
            </a:pPr>
            <a:r>
              <a:rPr lang="es-ES_tradnl" dirty="0"/>
              <a:t>PCA</a:t>
            </a:r>
          </a:p>
          <a:p>
            <a:pPr lvl="1" algn="just">
              <a:buFont typeface="System Font Regular"/>
              <a:buChar char="⎼"/>
            </a:pPr>
            <a:r>
              <a:rPr lang="es-ES_tradnl" dirty="0"/>
              <a:t>Factores de riesgo</a:t>
            </a:r>
          </a:p>
          <a:p>
            <a:pPr algn="just"/>
            <a:r>
              <a:rPr lang="es-ES_tradnl" dirty="0"/>
              <a:t>5 algoritmos</a:t>
            </a:r>
          </a:p>
          <a:p>
            <a:pPr algn="just"/>
            <a:endParaRPr lang="es-ES_tradnl" sz="1600" dirty="0"/>
          </a:p>
          <a:p>
            <a:pPr algn="just"/>
            <a:r>
              <a:rPr lang="es-ES_tradnl" dirty="0"/>
              <a:t>15 modelos creados con </a:t>
            </a:r>
            <a:r>
              <a:rPr lang="es-ES_tradnl" i="1" dirty="0" err="1"/>
              <a:t>repeated</a:t>
            </a:r>
            <a:r>
              <a:rPr lang="es-ES_tradnl" i="1" dirty="0"/>
              <a:t> </a:t>
            </a:r>
            <a:r>
              <a:rPr lang="es-ES_tradnl" i="1" dirty="0" err="1"/>
              <a:t>cross-validation</a:t>
            </a:r>
            <a:r>
              <a:rPr lang="es-ES_tradnl" i="1" dirty="0"/>
              <a:t> </a:t>
            </a:r>
            <a:r>
              <a:rPr lang="es-ES_tradnl" dirty="0"/>
              <a:t>como método de  división</a:t>
            </a:r>
          </a:p>
          <a:p>
            <a:pPr marL="0" indent="0" algn="just">
              <a:buNone/>
            </a:pPr>
            <a:endParaRPr lang="es-ES_tradnl" dirty="0"/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85813911-CAFD-B549-8571-1A9FC4A00343}"/>
              </a:ext>
            </a:extLst>
          </p:cNvPr>
          <p:cNvSpPr txBox="1">
            <a:spLocks/>
          </p:cNvSpPr>
          <p:nvPr/>
        </p:nvSpPr>
        <p:spPr>
          <a:xfrm>
            <a:off x="659130" y="3424620"/>
            <a:ext cx="8622030" cy="648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800" u="sng" dirty="0"/>
              <a:t>SVM</a:t>
            </a:r>
            <a:r>
              <a:rPr lang="en-GB" sz="1800" dirty="0"/>
              <a:t>     </a:t>
            </a:r>
            <a:r>
              <a:rPr lang="en-GB" sz="1800" u="sng" dirty="0"/>
              <a:t>KNN</a:t>
            </a:r>
            <a:r>
              <a:rPr lang="en-GB" sz="1800" dirty="0"/>
              <a:t>     </a:t>
            </a:r>
            <a:r>
              <a:rPr lang="en-GB" sz="1800" u="sng" dirty="0"/>
              <a:t>Random forest</a:t>
            </a:r>
            <a:r>
              <a:rPr lang="en-GB" sz="1800" dirty="0"/>
              <a:t>     </a:t>
            </a:r>
            <a:r>
              <a:rPr lang="en-GB" sz="1800" u="sng" dirty="0"/>
              <a:t>Gradient Boosting Trees</a:t>
            </a:r>
            <a:r>
              <a:rPr lang="en-GB" sz="1800" dirty="0"/>
              <a:t>     </a:t>
            </a:r>
            <a:r>
              <a:rPr lang="en-GB" sz="1800" u="sng" dirty="0" err="1"/>
              <a:t>Regresión</a:t>
            </a:r>
            <a:r>
              <a:rPr lang="en-GB" sz="1800" u="sng" dirty="0"/>
              <a:t> </a:t>
            </a:r>
            <a:r>
              <a:rPr lang="en-GB" sz="1800" u="sng" dirty="0" err="1"/>
              <a:t>Logística</a:t>
            </a:r>
            <a:endParaRPr lang="en-GB" sz="1800" u="sng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ED56331-5695-4010-ACEA-FB77C474B857}"/>
              </a:ext>
            </a:extLst>
          </p:cNvPr>
          <p:cNvGrpSpPr/>
          <p:nvPr/>
        </p:nvGrpSpPr>
        <p:grpSpPr>
          <a:xfrm>
            <a:off x="1932782" y="4094735"/>
            <a:ext cx="4648645" cy="1323429"/>
            <a:chOff x="2085398" y="3950096"/>
            <a:chExt cx="4648645" cy="1323429"/>
          </a:xfrm>
        </p:grpSpPr>
        <p:pic>
          <p:nvPicPr>
            <p:cNvPr id="9" name="Imagen 53">
              <a:extLst>
                <a:ext uri="{FF2B5EF4-FFF2-40B4-BE49-F238E27FC236}">
                  <a16:creationId xmlns:a16="http://schemas.microsoft.com/office/drawing/2014/main" id="{E4C37B75-B093-6A43-B3EB-EBC670219B80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56" r="50490" b="66686"/>
            <a:stretch/>
          </p:blipFill>
          <p:spPr bwMode="auto">
            <a:xfrm>
              <a:off x="2085398" y="3950096"/>
              <a:ext cx="4648645" cy="91008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2" name="Imagen 53">
              <a:extLst>
                <a:ext uri="{FF2B5EF4-FFF2-40B4-BE49-F238E27FC236}">
                  <a16:creationId xmlns:a16="http://schemas.microsoft.com/office/drawing/2014/main" id="{372601C1-DFC6-4331-8FE1-3920B94FFDFA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8" t="81416" r="50504" b="5296"/>
            <a:stretch/>
          </p:blipFill>
          <p:spPr bwMode="auto">
            <a:xfrm>
              <a:off x="2916659" y="4851541"/>
              <a:ext cx="3817384" cy="42198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BE0CE269-385C-468D-8586-05BEAB9004DC}"/>
              </a:ext>
            </a:extLst>
          </p:cNvPr>
          <p:cNvGrpSpPr/>
          <p:nvPr/>
        </p:nvGrpSpPr>
        <p:grpSpPr>
          <a:xfrm>
            <a:off x="2241493" y="5409119"/>
            <a:ext cx="4339934" cy="1189406"/>
            <a:chOff x="2241493" y="5363399"/>
            <a:chExt cx="4339934" cy="1189406"/>
          </a:xfrm>
        </p:grpSpPr>
        <p:pic>
          <p:nvPicPr>
            <p:cNvPr id="10" name="Imagen 53">
              <a:extLst>
                <a:ext uri="{FF2B5EF4-FFF2-40B4-BE49-F238E27FC236}">
                  <a16:creationId xmlns:a16="http://schemas.microsoft.com/office/drawing/2014/main" id="{E5E5AE3C-F616-4C7C-BBF1-DFA74723DC52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73" t="58527" r="939" b="4656"/>
            <a:stretch/>
          </p:blipFill>
          <p:spPr bwMode="auto">
            <a:xfrm>
              <a:off x="2241493" y="5397779"/>
              <a:ext cx="4339934" cy="115502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6" name="Imagen 53">
              <a:extLst>
                <a:ext uri="{FF2B5EF4-FFF2-40B4-BE49-F238E27FC236}">
                  <a16:creationId xmlns:a16="http://schemas.microsoft.com/office/drawing/2014/main" id="{3C0114E1-4865-49AF-A576-913C479B338D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12" t="7416" r="1623" b="90576"/>
            <a:stretch/>
          </p:blipFill>
          <p:spPr bwMode="auto">
            <a:xfrm>
              <a:off x="2849727" y="5363399"/>
              <a:ext cx="3689186" cy="6101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9627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Compara la máscara resultante del algoritmo de eliminación del cráneo con el </a:t>
            </a:r>
            <a:r>
              <a:rPr lang="es-ES_tradnl" i="1" dirty="0" err="1"/>
              <a:t>ground</a:t>
            </a:r>
            <a:r>
              <a:rPr lang="es-ES_tradnl" i="1" dirty="0"/>
              <a:t> </a:t>
            </a:r>
            <a:r>
              <a:rPr lang="es-ES_tradnl" i="1" dirty="0" err="1"/>
              <a:t>truth</a:t>
            </a:r>
            <a:r>
              <a:rPr lang="es-ES_tradnl" i="1" dirty="0"/>
              <a:t> </a:t>
            </a:r>
            <a:r>
              <a:rPr lang="es-ES_tradnl" dirty="0"/>
              <a:t>asociado</a:t>
            </a:r>
            <a:endParaRPr lang="es-ES_tradnl" i="1" dirty="0"/>
          </a:p>
          <a:p>
            <a:pPr lvl="1" algn="just"/>
            <a:r>
              <a:rPr lang="es-ES_tradnl" dirty="0"/>
              <a:t>Dataset (IBSR)</a:t>
            </a:r>
          </a:p>
          <a:p>
            <a:pPr lvl="3" algn="just"/>
            <a:r>
              <a:rPr lang="es-ES_tradnl" dirty="0"/>
              <a:t>RM de 18 pacientes</a:t>
            </a:r>
          </a:p>
          <a:p>
            <a:pPr lvl="3" algn="just"/>
            <a:r>
              <a:rPr lang="es-ES_tradnl" dirty="0"/>
              <a:t>Máscara de la extracción del cráneo</a:t>
            </a:r>
          </a:p>
          <a:p>
            <a:pPr lvl="1" algn="just"/>
            <a:r>
              <a:rPr lang="es-ES_tradnl" dirty="0"/>
              <a:t>Métricas</a:t>
            </a:r>
          </a:p>
          <a:p>
            <a:pPr lvl="2" algn="just"/>
            <a:r>
              <a:rPr lang="es-ES_tradnl" dirty="0"/>
              <a:t>Positivos verdaderos (TP)</a:t>
            </a:r>
          </a:p>
          <a:p>
            <a:pPr lvl="2" algn="just"/>
            <a:r>
              <a:rPr lang="es-ES_tradnl" dirty="0"/>
              <a:t>Falsos positivos (FP)</a:t>
            </a:r>
          </a:p>
          <a:p>
            <a:pPr lvl="2" algn="just"/>
            <a:r>
              <a:rPr lang="es-ES_tradnl" dirty="0"/>
              <a:t>Falsos negativos (FN)</a:t>
            </a:r>
          </a:p>
          <a:p>
            <a:pPr lvl="2" algn="just"/>
            <a:r>
              <a:rPr lang="es-ES_tradnl" dirty="0"/>
              <a:t>Índice de </a:t>
            </a:r>
            <a:r>
              <a:rPr lang="es-ES_tradnl" dirty="0" err="1"/>
              <a:t>similaridad</a:t>
            </a:r>
            <a:r>
              <a:rPr lang="es-ES_tradnl" dirty="0"/>
              <a:t> de </a:t>
            </a:r>
            <a:r>
              <a:rPr lang="es-ES_tradnl" dirty="0" err="1"/>
              <a:t>Jaccard</a:t>
            </a:r>
            <a:endParaRPr lang="es-ES_tradnl" dirty="0"/>
          </a:p>
          <a:p>
            <a:pPr lvl="1" algn="just"/>
            <a:r>
              <a:rPr lang="es-ES_tradnl" dirty="0"/>
              <a:t>Resultados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10.6.2021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5.1. ALGORITMO PARA LA ELIMINACIÓN DEL CRÁNEO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45AC33A-4E4B-3642-AA50-A58B9113BFBF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4777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[17] https://www.nitrc.org/projects/ibsr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E58E0490-8CC1-4041-967D-2A11D14CD83C}"/>
              </a:ext>
            </a:extLst>
          </p:cNvPr>
          <p:cNvSpPr txBox="1"/>
          <p:nvPr/>
        </p:nvSpPr>
        <p:spPr>
          <a:xfrm>
            <a:off x="2715582" y="2019958"/>
            <a:ext cx="459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17</a:t>
            </a:r>
            <a:r>
              <a:rPr lang="en-ES" sz="900" dirty="0"/>
              <a:t>]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8A3BC400-1FD8-42F5-A863-FFA519C168FF}"/>
              </a:ext>
            </a:extLst>
          </p:cNvPr>
          <p:cNvSpPr txBox="1"/>
          <p:nvPr/>
        </p:nvSpPr>
        <p:spPr>
          <a:xfrm>
            <a:off x="3369875" y="4706714"/>
            <a:ext cx="2620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Tabla 2. Media de las métricas obtenidas</a:t>
            </a:r>
            <a:endParaRPr lang="en-ES" sz="11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DBB26DA-F40F-F745-B5A8-1649687F1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560325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0CF9298-1B0F-7A4B-AC35-81879BB6A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176514"/>
              </p:ext>
            </p:extLst>
          </p:nvPr>
        </p:nvGraphicFramePr>
        <p:xfrm>
          <a:off x="1187720" y="4998356"/>
          <a:ext cx="6444002" cy="72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8554">
                  <a:extLst>
                    <a:ext uri="{9D8B030D-6E8A-4147-A177-3AD203B41FA5}">
                      <a16:colId xmlns:a16="http://schemas.microsoft.com/office/drawing/2014/main" val="2020693550"/>
                    </a:ext>
                  </a:extLst>
                </a:gridCol>
                <a:gridCol w="1288554">
                  <a:extLst>
                    <a:ext uri="{9D8B030D-6E8A-4147-A177-3AD203B41FA5}">
                      <a16:colId xmlns:a16="http://schemas.microsoft.com/office/drawing/2014/main" val="1808079754"/>
                    </a:ext>
                  </a:extLst>
                </a:gridCol>
                <a:gridCol w="1273172">
                  <a:extLst>
                    <a:ext uri="{9D8B030D-6E8A-4147-A177-3AD203B41FA5}">
                      <a16:colId xmlns:a16="http://schemas.microsoft.com/office/drawing/2014/main" val="4281535859"/>
                    </a:ext>
                  </a:extLst>
                </a:gridCol>
                <a:gridCol w="1304552">
                  <a:extLst>
                    <a:ext uri="{9D8B030D-6E8A-4147-A177-3AD203B41FA5}">
                      <a16:colId xmlns:a16="http://schemas.microsoft.com/office/drawing/2014/main" val="1538298143"/>
                    </a:ext>
                  </a:extLst>
                </a:gridCol>
                <a:gridCol w="1289170">
                  <a:extLst>
                    <a:ext uri="{9D8B030D-6E8A-4147-A177-3AD203B41FA5}">
                      <a16:colId xmlns:a16="http://schemas.microsoft.com/office/drawing/2014/main" val="623104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TP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FP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FN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Jaccard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97458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E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Media </a:t>
                      </a:r>
                      <a:r>
                        <a:rPr lang="en-GB" sz="1200" dirty="0">
                          <a:effectLst/>
                          <a:sym typeface="Symbol" pitchFamily="2" charset="2"/>
                        </a:rPr>
                        <a:t> </a:t>
                      </a:r>
                      <a:r>
                        <a:rPr lang="en-GB" sz="1200" dirty="0" err="1">
                          <a:effectLst/>
                          <a:sym typeface="Symbol" pitchFamily="2" charset="2"/>
                        </a:rPr>
                        <a:t>sd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0,869 </a:t>
                      </a:r>
                      <a:r>
                        <a:rPr lang="en-GB" sz="1200" dirty="0">
                          <a:effectLst/>
                          <a:sym typeface="Symbol" pitchFamily="2" charset="2"/>
                        </a:rPr>
                        <a:t></a:t>
                      </a:r>
                      <a:r>
                        <a:rPr lang="en-GB" sz="1200" dirty="0">
                          <a:effectLst/>
                        </a:rPr>
                        <a:t> </a:t>
                      </a:r>
                      <a:r>
                        <a:rPr lang="es-ES" sz="1200" dirty="0">
                          <a:effectLst/>
                        </a:rPr>
                        <a:t>0,161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0,320 </a:t>
                      </a:r>
                      <a:r>
                        <a:rPr lang="en-GB" sz="1200" dirty="0">
                          <a:effectLst/>
                          <a:sym typeface="Symbol" pitchFamily="2" charset="2"/>
                        </a:rPr>
                        <a:t></a:t>
                      </a:r>
                      <a:r>
                        <a:rPr lang="en-GB" sz="1200" dirty="0">
                          <a:effectLst/>
                        </a:rPr>
                        <a:t> </a:t>
                      </a:r>
                      <a:r>
                        <a:rPr lang="es-ES" sz="1200" dirty="0">
                          <a:effectLst/>
                        </a:rPr>
                        <a:t>0,153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0,131 </a:t>
                      </a:r>
                      <a:r>
                        <a:rPr lang="en-GB" sz="1200">
                          <a:effectLst/>
                          <a:sym typeface="Symbol" pitchFamily="2" charset="2"/>
                        </a:rPr>
                        <a:t></a:t>
                      </a:r>
                      <a:r>
                        <a:rPr lang="en-GB" sz="1200">
                          <a:effectLst/>
                        </a:rPr>
                        <a:t> </a:t>
                      </a:r>
                      <a:r>
                        <a:rPr lang="es-ES" sz="1200">
                          <a:effectLst/>
                        </a:rPr>
                        <a:t>0,161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0,662 </a:t>
                      </a:r>
                      <a:r>
                        <a:rPr lang="en-GB" sz="1200" dirty="0">
                          <a:effectLst/>
                          <a:sym typeface="Symbol" pitchFamily="2" charset="2"/>
                        </a:rPr>
                        <a:t></a:t>
                      </a:r>
                      <a:r>
                        <a:rPr lang="en-GB" sz="1200" dirty="0">
                          <a:effectLst/>
                        </a:rPr>
                        <a:t> </a:t>
                      </a:r>
                      <a:r>
                        <a:rPr lang="es-ES" sz="1200" dirty="0">
                          <a:effectLst/>
                        </a:rPr>
                        <a:t>0,135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522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17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5.2. MODELO FINAL MACHINE LEARNING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DBB26DA-F40F-F745-B5A8-1649687F174F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2EC3D8F3-CF49-0D4C-9A42-B4B9EE623F69}"/>
              </a:ext>
            </a:extLst>
          </p:cNvPr>
          <p:cNvSpPr txBox="1">
            <a:spLocks/>
          </p:cNvSpPr>
          <p:nvPr/>
        </p:nvSpPr>
        <p:spPr>
          <a:xfrm>
            <a:off x="550741" y="1378377"/>
            <a:ext cx="7923748" cy="256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  <a:buFont typeface="+mj-lt"/>
              <a:buAutoNum type="alphaLcParenR"/>
            </a:pPr>
            <a:r>
              <a:rPr lang="en-GB" u="sng" dirty="0"/>
              <a:t>Gradient Boosting Trees + PCA</a:t>
            </a:r>
          </a:p>
          <a:p>
            <a:pPr algn="just">
              <a:lnSpc>
                <a:spcPct val="200000"/>
              </a:lnSpc>
              <a:buFont typeface="+mj-lt"/>
              <a:buAutoNum type="alphaLcParenR"/>
            </a:pPr>
            <a:r>
              <a:rPr lang="en-GB" dirty="0"/>
              <a:t>SVM + PCA</a:t>
            </a:r>
          </a:p>
          <a:p>
            <a:pPr algn="just">
              <a:lnSpc>
                <a:spcPct val="200000"/>
              </a:lnSpc>
              <a:buFont typeface="+mj-lt"/>
              <a:buAutoNum type="alphaLcParenR"/>
            </a:pPr>
            <a:r>
              <a:rPr lang="en-GB" dirty="0"/>
              <a:t>SVM + Variables no </a:t>
            </a:r>
            <a:r>
              <a:rPr lang="es-ES_tradnl" dirty="0"/>
              <a:t>correlacionadas</a:t>
            </a:r>
            <a:endParaRPr lang="es-ES_tradnl" u="sng" dirty="0"/>
          </a:p>
        </p:txBody>
      </p:sp>
      <p:pic>
        <p:nvPicPr>
          <p:cNvPr id="15" name="Imagen 53">
            <a:extLst>
              <a:ext uri="{FF2B5EF4-FFF2-40B4-BE49-F238E27FC236}">
                <a16:creationId xmlns:a16="http://schemas.microsoft.com/office/drawing/2014/main" id="{03A733E7-5066-0946-9241-852B236C082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8" t="27120" r="63781" b="2221"/>
          <a:stretch/>
        </p:blipFill>
        <p:spPr bwMode="auto">
          <a:xfrm>
            <a:off x="1181100" y="3997368"/>
            <a:ext cx="2148420" cy="22955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BCA4AB4-AF98-1343-850F-EC5F1638F25A}"/>
              </a:ext>
            </a:extLst>
          </p:cNvPr>
          <p:cNvGrpSpPr/>
          <p:nvPr/>
        </p:nvGrpSpPr>
        <p:grpSpPr>
          <a:xfrm>
            <a:off x="5066030" y="1752600"/>
            <a:ext cx="3957067" cy="888682"/>
            <a:chOff x="4620260" y="1752600"/>
            <a:chExt cx="3957067" cy="88868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392C49A-88EF-614D-8895-E2C6EB306702}"/>
                </a:ext>
              </a:extLst>
            </p:cNvPr>
            <p:cNvGrpSpPr/>
            <p:nvPr/>
          </p:nvGrpSpPr>
          <p:grpSpPr>
            <a:xfrm>
              <a:off x="4798480" y="1940389"/>
              <a:ext cx="3778847" cy="700893"/>
              <a:chOff x="4257432" y="1934437"/>
              <a:chExt cx="3778847" cy="700893"/>
            </a:xfrm>
          </p:grpSpPr>
          <p:sp>
            <p:nvSpPr>
              <p:cNvPr id="16" name="Content Placeholder 17">
                <a:extLst>
                  <a:ext uri="{FF2B5EF4-FFF2-40B4-BE49-F238E27FC236}">
                    <a16:creationId xmlns:a16="http://schemas.microsoft.com/office/drawing/2014/main" id="{6983724C-69D6-3341-825A-E3CB81D15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7432" y="1934437"/>
                <a:ext cx="3778847" cy="7008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457200" marR="0" indent="-457200" algn="l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A3AE"/>
                  </a:buClr>
                  <a:buSzTx/>
                  <a:buFont typeface="Arial" panose="020B0604020202020204" pitchFamily="34" charset="0"/>
                  <a:buChar char="•"/>
                  <a:tabLst/>
                  <a:defRPr lang="es-ES_tradnl" sz="2000" b="0" i="0" kern="1200" noProof="0">
                    <a:solidFill>
                      <a:srgbClr val="00485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1pPr>
                <a:lvl2pPr marL="742932" marR="0" indent="-285744" algn="l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A3AE"/>
                  </a:buClr>
                  <a:buSzTx/>
                  <a:buFont typeface="Arial" panose="020B0604020202020204" pitchFamily="34" charset="0"/>
                  <a:buChar char="•"/>
                  <a:tabLst/>
                  <a:defRPr lang="es-ES_tradnl" sz="1800" b="0" i="0" kern="1200" noProof="0">
                    <a:solidFill>
                      <a:srgbClr val="00485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2971" marR="0" indent="-228594" algn="l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A3AE"/>
                  </a:buClr>
                  <a:buSzTx/>
                  <a:buFont typeface="Arial"/>
                  <a:buChar char="•"/>
                  <a:tabLst/>
                  <a:defRPr lang="es-ES_tradnl" sz="1600" b="0" i="0" kern="1200" noProof="0">
                    <a:solidFill>
                      <a:srgbClr val="00485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160" marR="0" indent="-228594" algn="l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A3AE"/>
                  </a:buClr>
                  <a:buSzTx/>
                  <a:buFont typeface="Arial"/>
                  <a:buChar char="–"/>
                  <a:tabLst/>
                  <a:defRPr lang="es-ES_tradnl" sz="1400" b="0" i="0" kern="1200" noProof="0">
                    <a:solidFill>
                      <a:srgbClr val="00485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349" marR="0" indent="-228594" algn="l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A3AE"/>
                  </a:buClr>
                  <a:buSzTx/>
                  <a:buFont typeface="AppleSymbols" panose="02000000000000000000" pitchFamily="2" charset="-79"/>
                  <a:buChar char="⎻"/>
                  <a:tabLst/>
                  <a:defRPr lang="en-US" sz="1200" b="0" i="0" kern="1200" noProof="0">
                    <a:solidFill>
                      <a:srgbClr val="00485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GB" i="1" dirty="0"/>
                  <a:t>Accuracy</a:t>
                </a:r>
                <a:r>
                  <a:rPr lang="en-GB" dirty="0"/>
                  <a:t> </a:t>
                </a:r>
                <a:r>
                  <a:rPr lang="en-GB" dirty="0" err="1"/>
                  <a:t>máximo</a:t>
                </a:r>
                <a:r>
                  <a:rPr lang="en-GB" dirty="0"/>
                  <a:t>		 0.67	</a:t>
                </a:r>
              </a:p>
              <a:p>
                <a:pPr marL="315913" lvl="1" indent="-214313" algn="just"/>
                <a:r>
                  <a:rPr lang="en-GB" dirty="0"/>
                  <a:t>Gradient Boosting Trees + PCA</a:t>
                </a:r>
              </a:p>
              <a:p>
                <a:pPr lvl="1" algn="just"/>
                <a:endParaRPr lang="en-GB" dirty="0"/>
              </a:p>
            </p:txBody>
          </p:sp>
          <p:cxnSp>
            <p:nvCxnSpPr>
              <p:cNvPr id="17" name="Conector recto de flecha 15">
                <a:extLst>
                  <a:ext uri="{FF2B5EF4-FFF2-40B4-BE49-F238E27FC236}">
                    <a16:creationId xmlns:a16="http://schemas.microsoft.com/office/drawing/2014/main" id="{D792C443-27B3-B345-8B01-BB7D6696B8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6855" y="2080545"/>
                <a:ext cx="43452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6EE3BBA-7C25-364C-8DCA-2C2F0D622A38}"/>
                </a:ext>
              </a:extLst>
            </p:cNvPr>
            <p:cNvSpPr/>
            <p:nvPr/>
          </p:nvSpPr>
          <p:spPr>
            <a:xfrm>
              <a:off x="4620260" y="1752600"/>
              <a:ext cx="3373160" cy="888682"/>
            </a:xfrm>
            <a:prstGeom prst="roundRect">
              <a:avLst/>
            </a:prstGeom>
            <a:noFill/>
            <a:ln w="57150">
              <a:solidFill>
                <a:srgbClr val="00A3A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 dirty="0"/>
            </a:p>
          </p:txBody>
        </p:sp>
      </p:grpSp>
      <p:pic>
        <p:nvPicPr>
          <p:cNvPr id="18" name="Imagen 53">
            <a:extLst>
              <a:ext uri="{FF2B5EF4-FFF2-40B4-BE49-F238E27FC236}">
                <a16:creationId xmlns:a16="http://schemas.microsoft.com/office/drawing/2014/main" id="{43131F5C-1243-4E30-969A-E0856B91212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6" t="27504" r="32673" b="1837"/>
          <a:stretch/>
        </p:blipFill>
        <p:spPr bwMode="auto">
          <a:xfrm>
            <a:off x="3697210" y="3987832"/>
            <a:ext cx="2202539" cy="23534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n 53">
            <a:extLst>
              <a:ext uri="{FF2B5EF4-FFF2-40B4-BE49-F238E27FC236}">
                <a16:creationId xmlns:a16="http://schemas.microsoft.com/office/drawing/2014/main" id="{2092CDF5-753F-49F9-BFFD-D2A489E1D6C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65" t="27354" r="1564" b="1987"/>
          <a:stretch/>
        </p:blipFill>
        <p:spPr bwMode="auto">
          <a:xfrm>
            <a:off x="6209183" y="3966888"/>
            <a:ext cx="2202539" cy="23534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949E8F3-1EBA-46AB-853E-373729BC3DD6}"/>
              </a:ext>
            </a:extLst>
          </p:cNvPr>
          <p:cNvSpPr txBox="1"/>
          <p:nvPr/>
        </p:nvSpPr>
        <p:spPr>
          <a:xfrm>
            <a:off x="4385114" y="3309199"/>
            <a:ext cx="826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/>
              <a:t>Target</a:t>
            </a:r>
            <a:endParaRPr lang="es-ES" u="sng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0BE4230-D5B0-4C13-82D8-E92C36A3FFCA}"/>
              </a:ext>
            </a:extLst>
          </p:cNvPr>
          <p:cNvSpPr txBox="1"/>
          <p:nvPr/>
        </p:nvSpPr>
        <p:spPr>
          <a:xfrm rot="16200000">
            <a:off x="-171311" y="4806973"/>
            <a:ext cx="125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/>
              <a:t>Prediction</a:t>
            </a:r>
            <a:endParaRPr lang="es-ES" u="sng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2E7DCB8-364B-4D08-ACD8-E3CAA82C987E}"/>
              </a:ext>
            </a:extLst>
          </p:cNvPr>
          <p:cNvSpPr txBox="1"/>
          <p:nvPr/>
        </p:nvSpPr>
        <p:spPr>
          <a:xfrm rot="16200000">
            <a:off x="611833" y="4352406"/>
            <a:ext cx="678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/>
              <a:t>Living</a:t>
            </a:r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544A014-FE18-4ACC-A0AC-9CC389F2E395}"/>
              </a:ext>
            </a:extLst>
          </p:cNvPr>
          <p:cNvSpPr txBox="1"/>
          <p:nvPr/>
        </p:nvSpPr>
        <p:spPr>
          <a:xfrm rot="16200000">
            <a:off x="449107" y="5310346"/>
            <a:ext cx="1004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Deceased</a:t>
            </a:r>
            <a:endParaRPr lang="en-GB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07F4353-0DA0-494B-B4C4-9979FE4788C2}"/>
              </a:ext>
            </a:extLst>
          </p:cNvPr>
          <p:cNvSpPr txBox="1"/>
          <p:nvPr/>
        </p:nvSpPr>
        <p:spPr>
          <a:xfrm>
            <a:off x="1341156" y="3682010"/>
            <a:ext cx="678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/>
              <a:t>Living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DA6573B-910A-4900-8F02-F89BDD48CC7B}"/>
              </a:ext>
            </a:extLst>
          </p:cNvPr>
          <p:cNvSpPr txBox="1"/>
          <p:nvPr/>
        </p:nvSpPr>
        <p:spPr>
          <a:xfrm>
            <a:off x="2255310" y="3682010"/>
            <a:ext cx="1004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Deceased</a:t>
            </a:r>
            <a:endParaRPr lang="en-GB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80A40A1-E045-4054-A63F-C7B0F1821922}"/>
              </a:ext>
            </a:extLst>
          </p:cNvPr>
          <p:cNvSpPr txBox="1"/>
          <p:nvPr/>
        </p:nvSpPr>
        <p:spPr>
          <a:xfrm>
            <a:off x="3884326" y="3676833"/>
            <a:ext cx="678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/>
              <a:t>Living</a:t>
            </a:r>
            <a:endParaRPr lang="es-E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DAEE276-B248-4663-BBC5-AF83DCC88B8E}"/>
              </a:ext>
            </a:extLst>
          </p:cNvPr>
          <p:cNvSpPr txBox="1"/>
          <p:nvPr/>
        </p:nvSpPr>
        <p:spPr>
          <a:xfrm>
            <a:off x="4798480" y="3676833"/>
            <a:ext cx="1004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Deceased</a:t>
            </a:r>
            <a:endParaRPr lang="en-GB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168C898-22B9-4E46-808C-47CBA324AB1F}"/>
              </a:ext>
            </a:extLst>
          </p:cNvPr>
          <p:cNvSpPr txBox="1"/>
          <p:nvPr/>
        </p:nvSpPr>
        <p:spPr>
          <a:xfrm>
            <a:off x="6373294" y="3676833"/>
            <a:ext cx="678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/>
              <a:t>Living</a:t>
            </a:r>
            <a:endParaRPr lang="es-ES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5A65B56-FE89-4D79-AA92-D44508757634}"/>
              </a:ext>
            </a:extLst>
          </p:cNvPr>
          <p:cNvSpPr txBox="1"/>
          <p:nvPr/>
        </p:nvSpPr>
        <p:spPr>
          <a:xfrm>
            <a:off x="7287448" y="3676833"/>
            <a:ext cx="1004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Deceased</a:t>
            </a:r>
            <a:endParaRPr lang="en-GB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29B59C1-0021-4D31-90D6-7748E8FD60C0}"/>
              </a:ext>
            </a:extLst>
          </p:cNvPr>
          <p:cNvSpPr txBox="1"/>
          <p:nvPr/>
        </p:nvSpPr>
        <p:spPr>
          <a:xfrm>
            <a:off x="1227978" y="4206887"/>
            <a:ext cx="1004390" cy="523220"/>
          </a:xfrm>
          <a:prstGeom prst="rect">
            <a:avLst/>
          </a:prstGeom>
          <a:solidFill>
            <a:srgbClr val="3687C3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33.3%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3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58B2B6F-15DE-4F3C-A1B1-48566C26DCAB}"/>
              </a:ext>
            </a:extLst>
          </p:cNvPr>
          <p:cNvSpPr txBox="1"/>
          <p:nvPr/>
        </p:nvSpPr>
        <p:spPr>
          <a:xfrm>
            <a:off x="2264927" y="5187235"/>
            <a:ext cx="1004390" cy="523220"/>
          </a:xfrm>
          <a:prstGeom prst="rect">
            <a:avLst/>
          </a:prstGeom>
          <a:solidFill>
            <a:srgbClr val="3687C3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33.3%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3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023B285-7ECD-4980-925D-C3CE72787711}"/>
              </a:ext>
            </a:extLst>
          </p:cNvPr>
          <p:cNvSpPr txBox="1"/>
          <p:nvPr/>
        </p:nvSpPr>
        <p:spPr>
          <a:xfrm>
            <a:off x="2255228" y="4206887"/>
            <a:ext cx="1004390" cy="523220"/>
          </a:xfrm>
          <a:prstGeom prst="rect">
            <a:avLst/>
          </a:prstGeom>
          <a:solidFill>
            <a:srgbClr val="EFF3FF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11.1%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1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D0C0ADD1-30D9-454F-87A4-551DC1D076F8}"/>
              </a:ext>
            </a:extLst>
          </p:cNvPr>
          <p:cNvSpPr txBox="1"/>
          <p:nvPr/>
        </p:nvSpPr>
        <p:spPr>
          <a:xfrm>
            <a:off x="1212656" y="5187235"/>
            <a:ext cx="1004390" cy="523220"/>
          </a:xfrm>
          <a:prstGeom prst="rect">
            <a:avLst/>
          </a:prstGeom>
          <a:solidFill>
            <a:srgbClr val="95C6E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22.2%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2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C42264AC-B6E8-47B8-8E14-9EEE8AA1BF5D}"/>
              </a:ext>
            </a:extLst>
          </p:cNvPr>
          <p:cNvSpPr txBox="1"/>
          <p:nvPr/>
        </p:nvSpPr>
        <p:spPr>
          <a:xfrm>
            <a:off x="6306062" y="4182215"/>
            <a:ext cx="1004390" cy="523220"/>
          </a:xfrm>
          <a:prstGeom prst="rect">
            <a:avLst/>
          </a:prstGeom>
          <a:solidFill>
            <a:srgbClr val="3687C3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44.4%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4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C08F635-7812-4DD1-842B-74F55E11281D}"/>
              </a:ext>
            </a:extLst>
          </p:cNvPr>
          <p:cNvSpPr txBox="1"/>
          <p:nvPr/>
        </p:nvSpPr>
        <p:spPr>
          <a:xfrm>
            <a:off x="4846919" y="4215723"/>
            <a:ext cx="1004390" cy="523220"/>
          </a:xfrm>
          <a:prstGeom prst="rect">
            <a:avLst/>
          </a:prstGeom>
          <a:solidFill>
            <a:srgbClr val="3687C3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44.4%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4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6D940E3-8D9A-426F-860F-AC56D7C09AD0}"/>
              </a:ext>
            </a:extLst>
          </p:cNvPr>
          <p:cNvSpPr txBox="1"/>
          <p:nvPr/>
        </p:nvSpPr>
        <p:spPr>
          <a:xfrm>
            <a:off x="3778850" y="5164817"/>
            <a:ext cx="1004390" cy="523220"/>
          </a:xfrm>
          <a:prstGeom prst="rect">
            <a:avLst/>
          </a:prstGeom>
          <a:solidFill>
            <a:srgbClr val="C2DAEF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11.1%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1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4D8FB01-BC7F-4D3C-A007-1AFDBC68A62D}"/>
              </a:ext>
            </a:extLst>
          </p:cNvPr>
          <p:cNvSpPr txBox="1"/>
          <p:nvPr/>
        </p:nvSpPr>
        <p:spPr>
          <a:xfrm>
            <a:off x="3781164" y="4223039"/>
            <a:ext cx="1004390" cy="523220"/>
          </a:xfrm>
          <a:prstGeom prst="rect">
            <a:avLst/>
          </a:prstGeom>
          <a:solidFill>
            <a:srgbClr val="3687C3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44.4%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4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DA46F8A-FEFB-4F91-82DA-3B6E6FE91058}"/>
              </a:ext>
            </a:extLst>
          </p:cNvPr>
          <p:cNvSpPr txBox="1"/>
          <p:nvPr/>
        </p:nvSpPr>
        <p:spPr>
          <a:xfrm>
            <a:off x="7340932" y="4182215"/>
            <a:ext cx="1004390" cy="523220"/>
          </a:xfrm>
          <a:prstGeom prst="rect">
            <a:avLst/>
          </a:prstGeom>
          <a:solidFill>
            <a:srgbClr val="3687C3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44.4%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4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CFFC1F6-E84F-4880-940B-E46B03406A0B}"/>
              </a:ext>
            </a:extLst>
          </p:cNvPr>
          <p:cNvSpPr txBox="1"/>
          <p:nvPr/>
        </p:nvSpPr>
        <p:spPr>
          <a:xfrm>
            <a:off x="6308602" y="5143592"/>
            <a:ext cx="1004390" cy="523220"/>
          </a:xfrm>
          <a:prstGeom prst="rect">
            <a:avLst/>
          </a:prstGeom>
          <a:solidFill>
            <a:srgbClr val="C2DAEF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11.1%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1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541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16958" y="2988860"/>
            <a:ext cx="8302316" cy="3618061"/>
          </a:xfrm>
        </p:spPr>
        <p:txBody>
          <a:bodyPr>
            <a:normAutofit lnSpcReduction="10000"/>
          </a:bodyPr>
          <a:lstStyle/>
          <a:p>
            <a:pPr algn="just"/>
            <a:r>
              <a:rPr lang="es-ES_tradnl" dirty="0"/>
              <a:t>Objetivos principales cumplidos</a:t>
            </a:r>
          </a:p>
          <a:p>
            <a:pPr lvl="1" algn="just"/>
            <a:r>
              <a:rPr lang="es-ES_tradnl" dirty="0"/>
              <a:t>Obtener un primer diagnóstico mediante la detección del tumor desde las imágenes médicas y extraer características de éste</a:t>
            </a:r>
          </a:p>
          <a:p>
            <a:pPr lvl="2" algn="just">
              <a:buFont typeface="System Font Regular"/>
              <a:buChar char="⎼"/>
            </a:pPr>
            <a:r>
              <a:rPr lang="es-ES_tradnl" dirty="0"/>
              <a:t>Introducción de la segmentación del edema</a:t>
            </a:r>
          </a:p>
          <a:p>
            <a:pPr lvl="1" algn="just"/>
            <a:r>
              <a:rPr lang="es-ES_tradnl" dirty="0"/>
              <a:t>Predecir la probabilidad de supervivencia del paciente</a:t>
            </a:r>
          </a:p>
          <a:p>
            <a:pPr lvl="2" algn="just"/>
            <a:r>
              <a:rPr lang="es-ES_tradnl" dirty="0"/>
              <a:t>1 y 3 años</a:t>
            </a:r>
          </a:p>
          <a:p>
            <a:pPr lvl="1" algn="just"/>
            <a:r>
              <a:rPr lang="es-ES_tradnl" dirty="0"/>
              <a:t>Establecer cuales son los factores más determinantes para la supervivencia del paciente</a:t>
            </a:r>
          </a:p>
          <a:p>
            <a:pPr lvl="2" algn="just">
              <a:buFont typeface="System Font Regular"/>
              <a:buChar char="⎼"/>
            </a:pPr>
            <a:r>
              <a:rPr lang="es-ES_tradnl" dirty="0"/>
              <a:t>IMC</a:t>
            </a:r>
          </a:p>
          <a:p>
            <a:pPr lvl="2" algn="just">
              <a:buFont typeface="System Font Regular"/>
              <a:buChar char="⎼"/>
            </a:pPr>
            <a:r>
              <a:rPr lang="es-ES_tradnl" dirty="0"/>
              <a:t>Edad</a:t>
            </a:r>
          </a:p>
          <a:p>
            <a:pPr lvl="2" algn="just">
              <a:buFont typeface="System Font Regular"/>
              <a:buChar char="⎼"/>
            </a:pPr>
            <a:r>
              <a:rPr lang="es-ES_tradnl" dirty="0"/>
              <a:t>Consumo de alcohol/tabaco</a:t>
            </a:r>
          </a:p>
          <a:p>
            <a:pPr lvl="2" algn="just">
              <a:buFont typeface="System Font Regular"/>
              <a:buChar char="⎼"/>
            </a:pPr>
            <a:r>
              <a:rPr lang="es-ES_tradnl" dirty="0"/>
              <a:t>Características extraídas del tumor y el edema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4D9F62D-1A31-8848-9167-48F294106145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21644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5689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A059094B-130C-AE4F-A20C-209E9FF3398D}"/>
              </a:ext>
            </a:extLst>
          </p:cNvPr>
          <p:cNvGrpSpPr/>
          <p:nvPr/>
        </p:nvGrpSpPr>
        <p:grpSpPr>
          <a:xfrm>
            <a:off x="674695" y="1158295"/>
            <a:ext cx="7460672" cy="1652755"/>
            <a:chOff x="781396" y="1472830"/>
            <a:chExt cx="7460672" cy="165275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67C1298-C5E0-CD48-B8B0-F366C4F36423}"/>
                </a:ext>
              </a:extLst>
            </p:cNvPr>
            <p:cNvSpPr/>
            <p:nvPr/>
          </p:nvSpPr>
          <p:spPr>
            <a:xfrm>
              <a:off x="781396" y="1472830"/>
              <a:ext cx="7460672" cy="1652755"/>
            </a:xfrm>
            <a:prstGeom prst="roundRect">
              <a:avLst/>
            </a:prstGeom>
            <a:noFill/>
            <a:ln w="57150">
              <a:solidFill>
                <a:srgbClr val="00A3A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74688" algn="just"/>
              <a:r>
                <a:rPr lang="es-ES_tradnl" dirty="0">
                  <a:solidFill>
                    <a:schemeClr val="tx1"/>
                  </a:solidFill>
                </a:rPr>
                <a:t>Desarrollar un sistema basado en </a:t>
              </a:r>
              <a:r>
                <a:rPr lang="es-ES_tradnl" b="1" dirty="0">
                  <a:solidFill>
                    <a:schemeClr val="tx1"/>
                  </a:solidFill>
                </a:rPr>
                <a:t>inteligencia artificial </a:t>
              </a:r>
              <a:r>
                <a:rPr lang="es-ES_tradnl" dirty="0">
                  <a:solidFill>
                    <a:schemeClr val="tx1"/>
                  </a:solidFill>
                </a:rPr>
                <a:t>que sea capaz de detectar un </a:t>
              </a:r>
              <a:r>
                <a:rPr lang="es-ES_tradnl" b="1" dirty="0">
                  <a:solidFill>
                    <a:schemeClr val="tx1"/>
                  </a:solidFill>
                </a:rPr>
                <a:t>GBM</a:t>
              </a:r>
              <a:r>
                <a:rPr lang="es-ES_tradnl" dirty="0">
                  <a:solidFill>
                    <a:schemeClr val="tx1"/>
                  </a:solidFill>
                </a:rPr>
                <a:t> partiendo de imágenes médicas adquiridas mediante </a:t>
              </a:r>
              <a:r>
                <a:rPr lang="es-ES_tradnl" b="1" dirty="0">
                  <a:solidFill>
                    <a:schemeClr val="tx1"/>
                  </a:solidFill>
                </a:rPr>
                <a:t>resonancia magnética</a:t>
              </a:r>
              <a:r>
                <a:rPr lang="es-ES_tradnl" dirty="0">
                  <a:solidFill>
                    <a:schemeClr val="tx1"/>
                  </a:solidFill>
                </a:rPr>
                <a:t>, combinando las </a:t>
              </a:r>
              <a:r>
                <a:rPr lang="es-ES_tradnl" b="1" dirty="0">
                  <a:solidFill>
                    <a:schemeClr val="tx1"/>
                  </a:solidFill>
                </a:rPr>
                <a:t>características del tumor </a:t>
              </a:r>
              <a:r>
                <a:rPr lang="es-ES_tradnl" dirty="0">
                  <a:solidFill>
                    <a:schemeClr val="tx1"/>
                  </a:solidFill>
                </a:rPr>
                <a:t>y </a:t>
              </a:r>
              <a:r>
                <a:rPr lang="es-ES_tradnl" b="1" dirty="0">
                  <a:solidFill>
                    <a:schemeClr val="tx1"/>
                  </a:solidFill>
                </a:rPr>
                <a:t>hábitos de vida </a:t>
              </a:r>
              <a:r>
                <a:rPr lang="es-ES_tradnl" dirty="0">
                  <a:solidFill>
                    <a:schemeClr val="tx1"/>
                  </a:solidFill>
                </a:rPr>
                <a:t>sobre los pacientes</a:t>
              </a:r>
            </a:p>
          </p:txBody>
        </p:sp>
        <p:pic>
          <p:nvPicPr>
            <p:cNvPr id="10" name="Graphic 9" descr="Bullseye outline">
              <a:extLst>
                <a:ext uri="{FF2B5EF4-FFF2-40B4-BE49-F238E27FC236}">
                  <a16:creationId xmlns:a16="http://schemas.microsoft.com/office/drawing/2014/main" id="{58A71E73-1F5B-464B-ABB7-CB2FCD70F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1271" y="1941694"/>
              <a:ext cx="715026" cy="71502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2412E0A2-45CF-0944-9378-93653DAD73A4}"/>
              </a:ext>
            </a:extLst>
          </p:cNvPr>
          <p:cNvSpPr/>
          <p:nvPr/>
        </p:nvSpPr>
        <p:spPr>
          <a:xfrm>
            <a:off x="7683690" y="2301241"/>
            <a:ext cx="799263" cy="7422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pic>
        <p:nvPicPr>
          <p:cNvPr id="6" name="Graphic 5" descr="Badge Tick with solid fill">
            <a:extLst>
              <a:ext uri="{FF2B5EF4-FFF2-40B4-BE49-F238E27FC236}">
                <a16:creationId xmlns:a16="http://schemas.microsoft.com/office/drawing/2014/main" id="{FC2D5F67-74A2-6749-A875-3F1344524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3321" y="210505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31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8134141" cy="80320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/>
              <a:t>	Tumores cerebrales primarios		</a:t>
            </a:r>
            <a:r>
              <a:rPr lang="es-ES" u="sng" dirty="0"/>
              <a:t>Glioma</a:t>
            </a:r>
          </a:p>
          <a:p>
            <a:pPr marL="457188" lvl="1" indent="0" algn="just">
              <a:buNone/>
            </a:pPr>
            <a:r>
              <a:rPr lang="es-ES" dirty="0"/>
              <a:t>	80% de los tumores cerebrales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1.1. CONTEXTO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29BE36A-A954-45C7-8898-0EEB365B6751}"/>
              </a:ext>
            </a:extLst>
          </p:cNvPr>
          <p:cNvCxnSpPr/>
          <p:nvPr/>
        </p:nvCxnSpPr>
        <p:spPr>
          <a:xfrm>
            <a:off x="4415246" y="1580606"/>
            <a:ext cx="5878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5402979-F52C-44FF-BEB4-0D5643EAAE24}"/>
              </a:ext>
            </a:extLst>
          </p:cNvPr>
          <p:cNvSpPr txBox="1"/>
          <p:nvPr/>
        </p:nvSpPr>
        <p:spPr>
          <a:xfrm>
            <a:off x="6480203" y="1582870"/>
            <a:ext cx="1940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Glioblastoma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BB4D4F38-FEFC-4718-BC6D-E83F0198377E}"/>
              </a:ext>
            </a:extLst>
          </p:cNvPr>
          <p:cNvSpPr/>
          <p:nvPr/>
        </p:nvSpPr>
        <p:spPr>
          <a:xfrm>
            <a:off x="6158208" y="1420816"/>
            <a:ext cx="186612" cy="6505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FC480B-03B7-4A22-BB19-363257707779}"/>
              </a:ext>
            </a:extLst>
          </p:cNvPr>
          <p:cNvSpPr txBox="1"/>
          <p:nvPr/>
        </p:nvSpPr>
        <p:spPr>
          <a:xfrm>
            <a:off x="865094" y="2411255"/>
            <a:ext cx="44092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Esperanza de 16-18 meses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Supervivencia de 3-5% a 5 años</a:t>
            </a:r>
          </a:p>
        </p:txBody>
      </p: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9F2B0605-D0E1-4DC6-929D-6480C4F4C316}"/>
              </a:ext>
            </a:extLst>
          </p:cNvPr>
          <p:cNvSpPr txBox="1">
            <a:spLocks/>
          </p:cNvSpPr>
          <p:nvPr/>
        </p:nvSpPr>
        <p:spPr>
          <a:xfrm>
            <a:off x="2876449" y="3738860"/>
            <a:ext cx="2227862" cy="40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Detección precoz</a:t>
            </a:r>
          </a:p>
        </p:txBody>
      </p:sp>
      <p:sp>
        <p:nvSpPr>
          <p:cNvPr id="24" name="Abrir llave 23">
            <a:extLst>
              <a:ext uri="{FF2B5EF4-FFF2-40B4-BE49-F238E27FC236}">
                <a16:creationId xmlns:a16="http://schemas.microsoft.com/office/drawing/2014/main" id="{44834FF7-252D-4B60-B52D-358EABBD4333}"/>
              </a:ext>
            </a:extLst>
          </p:cNvPr>
          <p:cNvSpPr/>
          <p:nvPr/>
        </p:nvSpPr>
        <p:spPr>
          <a:xfrm>
            <a:off x="5046399" y="3337630"/>
            <a:ext cx="248194" cy="12512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A495E2-749B-410E-8671-42DDF50AFF6F}"/>
              </a:ext>
            </a:extLst>
          </p:cNvPr>
          <p:cNvSpPr txBox="1"/>
          <p:nvPr/>
        </p:nvSpPr>
        <p:spPr>
          <a:xfrm>
            <a:off x="5294593" y="3318968"/>
            <a:ext cx="372810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Tratar en fase inicial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Cirugía mínimamente invasiva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Radiocirugía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Incluso sin cirugía</a:t>
            </a:r>
          </a:p>
          <a:p>
            <a:endParaRPr lang="es-ES" sz="2000" dirty="0">
              <a:solidFill>
                <a:srgbClr val="0048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5D31F89-DDDC-4754-AD6E-46B310DB8B27}"/>
              </a:ext>
            </a:extLst>
          </p:cNvPr>
          <p:cNvSpPr txBox="1"/>
          <p:nvPr/>
        </p:nvSpPr>
        <p:spPr>
          <a:xfrm>
            <a:off x="1179248" y="5733364"/>
            <a:ext cx="67602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Técnicas de imagen avanzadas e inteligencia artificial</a:t>
            </a:r>
          </a:p>
        </p:txBody>
      </p:sp>
      <p:sp>
        <p:nvSpPr>
          <p:cNvPr id="27" name="Content Placeholder 17">
            <a:extLst>
              <a:ext uri="{FF2B5EF4-FFF2-40B4-BE49-F238E27FC236}">
                <a16:creationId xmlns:a16="http://schemas.microsoft.com/office/drawing/2014/main" id="{0A092647-3B6C-4142-900D-356F7B985F4A}"/>
              </a:ext>
            </a:extLst>
          </p:cNvPr>
          <p:cNvSpPr txBox="1">
            <a:spLocks/>
          </p:cNvSpPr>
          <p:nvPr/>
        </p:nvSpPr>
        <p:spPr>
          <a:xfrm>
            <a:off x="422031" y="4998009"/>
            <a:ext cx="6179606" cy="56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	Primer diagnóstico preciso crucial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A4F69D56-6718-3743-B1EF-ED96461736FA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[1] </a:t>
            </a:r>
            <a:r>
              <a:rPr lang="en-GB" sz="600" dirty="0"/>
              <a:t>D. </a:t>
            </a:r>
            <a:r>
              <a:rPr lang="en-GB" sz="600" dirty="0" err="1"/>
              <a:t>Armocida</a:t>
            </a:r>
            <a:r>
              <a:rPr lang="en-GB" sz="600" dirty="0"/>
              <a:t>, A. </a:t>
            </a:r>
            <a:r>
              <a:rPr lang="en-GB" sz="600" dirty="0" err="1"/>
              <a:t>Pesce</a:t>
            </a:r>
            <a:r>
              <a:rPr lang="en-GB" sz="600" dirty="0"/>
              <a:t>, F. Di </a:t>
            </a:r>
            <a:r>
              <a:rPr lang="en-GB" sz="600" dirty="0" err="1"/>
              <a:t>Giammarco</a:t>
            </a:r>
            <a:r>
              <a:rPr lang="en-GB" sz="600" dirty="0"/>
              <a:t>, A. </a:t>
            </a:r>
            <a:r>
              <a:rPr lang="en-GB" sz="600" dirty="0" err="1"/>
              <a:t>Frati</a:t>
            </a:r>
            <a:r>
              <a:rPr lang="en-GB" sz="600" dirty="0"/>
              <a:t>, A. Santoro, y M. </a:t>
            </a:r>
            <a:r>
              <a:rPr lang="en-GB" sz="600" dirty="0" err="1"/>
              <a:t>Salvati</a:t>
            </a:r>
            <a:r>
              <a:rPr lang="en-GB" sz="600" dirty="0"/>
              <a:t>, «Long Term Survival in Patients Suffering from </a:t>
            </a:r>
            <a:r>
              <a:rPr lang="en-GB" sz="600" dirty="0" err="1"/>
              <a:t>Glio</a:t>
            </a:r>
            <a:r>
              <a:rPr lang="en-GB" sz="600" dirty="0"/>
              <a:t>-blastoma Multiforme: A Single-</a:t>
            </a:r>
            <a:r>
              <a:rPr lang="en-GB" sz="600" dirty="0" err="1"/>
              <a:t>Center</a:t>
            </a:r>
            <a:r>
              <a:rPr lang="en-GB" sz="600" dirty="0"/>
              <a:t> Observational Cohort Study», Diagnostics, vol. 9, </a:t>
            </a:r>
            <a:r>
              <a:rPr lang="en-GB" sz="600" dirty="0" err="1"/>
              <a:t>n.o</a:t>
            </a:r>
            <a:r>
              <a:rPr lang="en-GB" sz="600" dirty="0"/>
              <a:t> 4, p. 209, </a:t>
            </a:r>
            <a:r>
              <a:rPr lang="en-GB" sz="600" dirty="0" err="1"/>
              <a:t>nov.</a:t>
            </a:r>
            <a:r>
              <a:rPr lang="en-GB" sz="600" dirty="0"/>
              <a:t> 2019, </a:t>
            </a:r>
            <a:r>
              <a:rPr lang="en-GB" sz="600" dirty="0" err="1"/>
              <a:t>doi</a:t>
            </a:r>
            <a:r>
              <a:rPr lang="en-GB" sz="600" dirty="0"/>
              <a:t>: 10.3390/diagnostics9040209.</a:t>
            </a:r>
            <a:endParaRPr lang="en-US" sz="600" dirty="0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E6A5FD5D-83F5-414C-B8CB-5C62FA9D4AE1}"/>
              </a:ext>
            </a:extLst>
          </p:cNvPr>
          <p:cNvSpPr txBox="1"/>
          <p:nvPr/>
        </p:nvSpPr>
        <p:spPr>
          <a:xfrm>
            <a:off x="4572000" y="2672199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[1]</a:t>
            </a:r>
          </a:p>
        </p:txBody>
      </p:sp>
      <p:cxnSp>
        <p:nvCxnSpPr>
          <p:cNvPr id="6" name="Conector: curvado 5">
            <a:extLst>
              <a:ext uri="{FF2B5EF4-FFF2-40B4-BE49-F238E27FC236}">
                <a16:creationId xmlns:a16="http://schemas.microsoft.com/office/drawing/2014/main" id="{B412C297-AA8D-410F-9CCD-8F52976584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179248" y="3219061"/>
            <a:ext cx="1697201" cy="720912"/>
          </a:xfrm>
          <a:prstGeom prst="curvedConnector3">
            <a:avLst>
              <a:gd name="adj1" fmla="val -5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Gráfico 33" descr="Advertencia con relleno sólido">
            <a:extLst>
              <a:ext uri="{FF2B5EF4-FFF2-40B4-BE49-F238E27FC236}">
                <a16:creationId xmlns:a16="http://schemas.microsoft.com/office/drawing/2014/main" id="{6E283909-7D4A-47DE-B0A1-185871B7C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5326" y="3288759"/>
            <a:ext cx="765535" cy="765535"/>
          </a:xfrm>
          <a:prstGeom prst="rect">
            <a:avLst/>
          </a:prstGeom>
        </p:spPr>
      </p:pic>
      <p:graphicFrame>
        <p:nvGraphicFramePr>
          <p:cNvPr id="28" name="Table 14">
            <a:extLst>
              <a:ext uri="{FF2B5EF4-FFF2-40B4-BE49-F238E27FC236}">
                <a16:creationId xmlns:a16="http://schemas.microsoft.com/office/drawing/2014/main" id="{09C5B401-E902-4E43-986D-630BC4C14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529658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599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 INTRODUCCIÓN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8532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16958" y="918433"/>
            <a:ext cx="8302316" cy="5688488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Base de datos con suficiente volumen</a:t>
            </a:r>
          </a:p>
          <a:p>
            <a:pPr lvl="1" algn="just"/>
            <a:r>
              <a:rPr lang="es-ES_tradnl" dirty="0"/>
              <a:t>Empleo de las 3 vistas disponibles</a:t>
            </a:r>
          </a:p>
          <a:p>
            <a:pPr algn="just"/>
            <a:r>
              <a:rPr lang="es-ES_tradnl" dirty="0"/>
              <a:t>Análisis del estado del arte</a:t>
            </a:r>
          </a:p>
          <a:p>
            <a:pPr lvl="1" algn="just"/>
            <a:r>
              <a:rPr lang="es-ES_tradnl" dirty="0"/>
              <a:t>Evaluar situación actual</a:t>
            </a:r>
          </a:p>
          <a:p>
            <a:pPr lvl="1" algn="just"/>
            <a:r>
              <a:rPr lang="es-ES_tradnl" dirty="0"/>
              <a:t>Enmarcar proyecto</a:t>
            </a:r>
          </a:p>
          <a:p>
            <a:pPr algn="just"/>
            <a:r>
              <a:rPr lang="es-ES_tradnl" dirty="0"/>
              <a:t>Rendimiento del modelo de ML</a:t>
            </a:r>
          </a:p>
          <a:p>
            <a:pPr lvl="1" algn="just"/>
            <a:r>
              <a:rPr lang="es-ES_tradnl" dirty="0"/>
              <a:t>Cerca del objetivo de </a:t>
            </a:r>
            <a:r>
              <a:rPr lang="es-ES_tradnl" i="1" dirty="0"/>
              <a:t>Accuracy</a:t>
            </a:r>
            <a:r>
              <a:rPr lang="es-ES_tradnl" dirty="0"/>
              <a:t> de 0.7 </a:t>
            </a:r>
          </a:p>
          <a:p>
            <a:pPr algn="just"/>
            <a:r>
              <a:rPr lang="es-ES_tradnl" dirty="0"/>
              <a:t>Análisis estático del código ejecutado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4D9F62D-1A31-8848-9167-48F294106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018665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21644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5689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81311C0-6CAC-1C46-B59E-B7104684F4B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101"/>
          <a:stretch/>
        </p:blipFill>
        <p:spPr bwMode="auto">
          <a:xfrm>
            <a:off x="630921" y="3899156"/>
            <a:ext cx="7856911" cy="13415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3798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4EA036-C7BB-7041-AB30-EBBD8102E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736951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814423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202792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0543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0" kern="1200" dirty="0">
                          <a:solidFill>
                            <a:srgbClr val="004851"/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chemeClr val="tx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sp>
        <p:nvSpPr>
          <p:cNvPr id="12" name="Content Placeholder 17">
            <a:extLst>
              <a:ext uri="{FF2B5EF4-FFF2-40B4-BE49-F238E27FC236}">
                <a16:creationId xmlns:a16="http://schemas.microsoft.com/office/drawing/2014/main" id="{06841AB4-A451-D64B-BC7C-FA098E81221A}"/>
              </a:ext>
            </a:extLst>
          </p:cNvPr>
          <p:cNvSpPr txBox="1">
            <a:spLocks/>
          </p:cNvSpPr>
          <p:nvPr/>
        </p:nvSpPr>
        <p:spPr>
          <a:xfrm>
            <a:off x="416958" y="918433"/>
            <a:ext cx="8302316" cy="5688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dirty="0"/>
              <a:t>Mayor cantidad de pacientes en la base de datos</a:t>
            </a:r>
          </a:p>
          <a:p>
            <a:pPr algn="just"/>
            <a:r>
              <a:rPr lang="es-ES_tradnl" dirty="0"/>
              <a:t>Obtener un registro entre imágenes del tumor y el edema</a:t>
            </a:r>
          </a:p>
          <a:p>
            <a:pPr algn="just"/>
            <a:r>
              <a:rPr lang="es-ES_tradnl" dirty="0"/>
              <a:t>Mejora de los algoritmos</a:t>
            </a:r>
          </a:p>
          <a:p>
            <a:pPr lvl="1" algn="just"/>
            <a:r>
              <a:rPr lang="es-ES_tradnl" dirty="0"/>
              <a:t>Extracción del cráneo</a:t>
            </a:r>
          </a:p>
          <a:p>
            <a:pPr lvl="1" algn="just"/>
            <a:r>
              <a:rPr lang="es-ES_tradnl" dirty="0"/>
              <a:t>Segmentación del tumor/edema</a:t>
            </a:r>
          </a:p>
          <a:p>
            <a:pPr lvl="1" algn="just"/>
            <a:r>
              <a:rPr lang="es-ES_tradnl" dirty="0"/>
              <a:t>Corrección del código</a:t>
            </a:r>
          </a:p>
          <a:p>
            <a:pPr algn="just"/>
            <a:r>
              <a:rPr lang="es-ES_tradnl" dirty="0"/>
              <a:t>Evaluación de la segmentación del tumor/edema</a:t>
            </a:r>
          </a:p>
          <a:p>
            <a:pPr algn="just"/>
            <a:r>
              <a:rPr lang="es-ES_tradnl" dirty="0"/>
              <a:t>Crear un sistema con las funcionalidades desarrolladas</a:t>
            </a:r>
          </a:p>
          <a:p>
            <a:pPr lvl="1" algn="just"/>
            <a:r>
              <a:rPr lang="es-ES_tradnl" dirty="0"/>
              <a:t>Introducción de una interfaz gráfica</a:t>
            </a:r>
          </a:p>
          <a:p>
            <a:pPr lvl="1" algn="just"/>
            <a:r>
              <a:rPr lang="es-ES_tradnl" dirty="0"/>
              <a:t>Computación en la nube</a:t>
            </a:r>
          </a:p>
          <a:p>
            <a:pPr algn="just"/>
            <a:r>
              <a:rPr lang="es-ES_tradnl" dirty="0"/>
              <a:t>Implementar Deep Learning</a:t>
            </a:r>
          </a:p>
          <a:p>
            <a:pPr algn="just"/>
            <a:endParaRPr lang="en-GB" dirty="0"/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4585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148513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3428999"/>
            <a:ext cx="7820038" cy="2783021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En concreto, el sistema debe ser capaz de:</a:t>
            </a:r>
          </a:p>
          <a:p>
            <a:pPr lvl="1" algn="just"/>
            <a:r>
              <a:rPr lang="es-ES_tradnl" dirty="0"/>
              <a:t>Obtener un primer diagnóstico mediante la detección del tumor desde las imágenes médicas y extraer características de éste</a:t>
            </a:r>
          </a:p>
          <a:p>
            <a:pPr lvl="1" algn="just"/>
            <a:r>
              <a:rPr lang="es-ES_tradnl" dirty="0"/>
              <a:t>Predecir la probabilidad de supervivencia del paciente</a:t>
            </a:r>
          </a:p>
          <a:p>
            <a:pPr lvl="1" algn="just"/>
            <a:r>
              <a:rPr lang="es-ES_tradnl" dirty="0"/>
              <a:t>Establecer cuales son los factores más determinantes para la supervivencia del paciente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1.2. OBJETIVOS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9295DD-8565-A442-9EBE-96F5CC9EEEC0}"/>
              </a:ext>
            </a:extLst>
          </p:cNvPr>
          <p:cNvGrpSpPr/>
          <p:nvPr/>
        </p:nvGrpSpPr>
        <p:grpSpPr>
          <a:xfrm>
            <a:off x="781396" y="1472830"/>
            <a:ext cx="7460672" cy="1652755"/>
            <a:chOff x="781396" y="1472830"/>
            <a:chExt cx="7460672" cy="165275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376FD30-A1D3-0344-9057-23E2F6D592ED}"/>
                </a:ext>
              </a:extLst>
            </p:cNvPr>
            <p:cNvSpPr/>
            <p:nvPr/>
          </p:nvSpPr>
          <p:spPr>
            <a:xfrm>
              <a:off x="781396" y="1472830"/>
              <a:ext cx="7460672" cy="1652755"/>
            </a:xfrm>
            <a:prstGeom prst="round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74688" algn="just"/>
              <a:r>
                <a:rPr lang="es-ES_tradnl" dirty="0"/>
                <a:t>Desarrollar un sistema basado en </a:t>
              </a:r>
              <a:r>
                <a:rPr lang="es-ES_tradnl" b="1" dirty="0"/>
                <a:t>inteligencia artificial</a:t>
              </a:r>
              <a:r>
                <a:rPr lang="es-ES_tradnl" dirty="0"/>
                <a:t> que sea capaz de detectar un </a:t>
              </a:r>
              <a:r>
                <a:rPr lang="es-ES_tradnl" b="1" dirty="0"/>
                <a:t>Glioblastoma Multiforme</a:t>
              </a:r>
              <a:r>
                <a:rPr lang="es-ES_tradnl" dirty="0"/>
                <a:t> (</a:t>
              </a:r>
              <a:r>
                <a:rPr lang="es-ES_tradnl" b="1" dirty="0"/>
                <a:t>GBM</a:t>
              </a:r>
              <a:r>
                <a:rPr lang="es-ES_tradnl" dirty="0"/>
                <a:t>) partiendo de imágenes médicas adquiridas mediante </a:t>
              </a:r>
              <a:r>
                <a:rPr lang="es-ES_tradnl" b="1" dirty="0"/>
                <a:t>resonancia magnética</a:t>
              </a:r>
              <a:r>
                <a:rPr lang="es-ES_tradnl" dirty="0"/>
                <a:t>, combinando las </a:t>
              </a:r>
              <a:r>
                <a:rPr lang="es-ES_tradnl" b="1" dirty="0"/>
                <a:t>características del tumor</a:t>
              </a:r>
              <a:r>
                <a:rPr lang="es-ES_tradnl" dirty="0"/>
                <a:t> y </a:t>
              </a:r>
              <a:r>
                <a:rPr lang="es-ES_tradnl" b="1" dirty="0"/>
                <a:t>hábitos de vida</a:t>
              </a:r>
              <a:r>
                <a:rPr lang="es-ES_tradnl" dirty="0"/>
                <a:t> sobre los pacientes</a:t>
              </a:r>
            </a:p>
          </p:txBody>
        </p:sp>
        <p:pic>
          <p:nvPicPr>
            <p:cNvPr id="12" name="Graphic 11" descr="Bullseye outline">
              <a:extLst>
                <a:ext uri="{FF2B5EF4-FFF2-40B4-BE49-F238E27FC236}">
                  <a16:creationId xmlns:a16="http://schemas.microsoft.com/office/drawing/2014/main" id="{BCB2EC61-0989-E14F-B9F8-5CFD0964A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1271" y="1941694"/>
              <a:ext cx="715026" cy="715026"/>
            </a:xfrm>
            <a:prstGeom prst="rect">
              <a:avLst/>
            </a:prstGeom>
          </p:spPr>
        </p:pic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E7BDAA9-48B1-514F-8F79-7C277CB9E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487664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599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 INTRODUCCIÓN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87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1.3. PLANIFICACIÓN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A3826-A671-534D-9A80-59FFB68DDD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2032" y="1364829"/>
            <a:ext cx="8297242" cy="484719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ES" dirty="0"/>
              <a:t>Se han definido 8 fases</a:t>
            </a:r>
          </a:p>
          <a:p>
            <a:pPr algn="just">
              <a:lnSpc>
                <a:spcPct val="150000"/>
              </a:lnSpc>
            </a:pPr>
            <a:endParaRPr lang="es-ES_tradnl" dirty="0"/>
          </a:p>
          <a:p>
            <a:pPr algn="just">
              <a:lnSpc>
                <a:spcPct val="150000"/>
              </a:lnSpc>
            </a:pPr>
            <a:endParaRPr lang="es-ES_tradnl" dirty="0"/>
          </a:p>
          <a:p>
            <a:pPr algn="just">
              <a:lnSpc>
                <a:spcPct val="150000"/>
              </a:lnSpc>
            </a:pPr>
            <a:endParaRPr lang="es-ES_tradnl" dirty="0"/>
          </a:p>
          <a:p>
            <a:pPr algn="just">
              <a:lnSpc>
                <a:spcPct val="150000"/>
              </a:lnSpc>
            </a:pPr>
            <a:endParaRPr lang="es-ES_tradnl" dirty="0"/>
          </a:p>
          <a:p>
            <a:pPr algn="just">
              <a:lnSpc>
                <a:spcPct val="150000"/>
              </a:lnSpc>
            </a:pPr>
            <a:endParaRPr lang="es-ES_tradnl" dirty="0"/>
          </a:p>
          <a:p>
            <a:pPr algn="just">
              <a:lnSpc>
                <a:spcPct val="150000"/>
              </a:lnSpc>
            </a:pPr>
            <a:endParaRPr lang="es-ES_tradnl" dirty="0"/>
          </a:p>
          <a:p>
            <a:pPr algn="just">
              <a:lnSpc>
                <a:spcPct val="150000"/>
              </a:lnSpc>
            </a:pPr>
            <a:endParaRPr lang="es-ES_tradnl" dirty="0"/>
          </a:p>
          <a:p>
            <a:pPr algn="just">
              <a:lnSpc>
                <a:spcPct val="150000"/>
              </a:lnSpc>
            </a:pPr>
            <a:r>
              <a:rPr lang="es-ES_tradnl" dirty="0"/>
              <a:t>Se ha creado un diagrama de Gantt</a:t>
            </a:r>
            <a:endParaRPr lang="en-E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3AD80D7-BB62-124C-986A-58A8B4096E77}"/>
              </a:ext>
            </a:extLst>
          </p:cNvPr>
          <p:cNvGraphicFramePr>
            <a:graphicFrameLocks noGrp="1"/>
          </p:cNvGraphicFramePr>
          <p:nvPr/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599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 INTRODUCCIÓN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2. ESTADO DEL ARTE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CAAEE439-991E-6343-AE59-742065B4EDEE}"/>
              </a:ext>
            </a:extLst>
          </p:cNvPr>
          <p:cNvGrpSpPr/>
          <p:nvPr/>
        </p:nvGrpSpPr>
        <p:grpSpPr>
          <a:xfrm>
            <a:off x="797799" y="1857202"/>
            <a:ext cx="7553568" cy="3729787"/>
            <a:chOff x="797799" y="1857202"/>
            <a:chExt cx="7553568" cy="372978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8A1C56B-332D-CE49-831E-8133C01BF96F}"/>
                </a:ext>
              </a:extLst>
            </p:cNvPr>
            <p:cNvGrpSpPr/>
            <p:nvPr/>
          </p:nvGrpSpPr>
          <p:grpSpPr>
            <a:xfrm>
              <a:off x="810451" y="2075423"/>
              <a:ext cx="7509128" cy="3288599"/>
              <a:chOff x="810451" y="1957439"/>
              <a:chExt cx="7509128" cy="328859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B277836-D5CC-0549-BB66-FFDF9179075C}"/>
                  </a:ext>
                </a:extLst>
              </p:cNvPr>
              <p:cNvGrpSpPr/>
              <p:nvPr/>
            </p:nvGrpSpPr>
            <p:grpSpPr>
              <a:xfrm>
                <a:off x="821727" y="1957439"/>
                <a:ext cx="7497852" cy="1609347"/>
                <a:chOff x="422032" y="1397000"/>
                <a:chExt cx="7497852" cy="1609347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563B1DB-BA25-4D4B-AC59-DC29B29880B1}"/>
                    </a:ext>
                  </a:extLst>
                </p:cNvPr>
                <p:cNvGrpSpPr/>
                <p:nvPr/>
              </p:nvGrpSpPr>
              <p:grpSpPr>
                <a:xfrm>
                  <a:off x="422032" y="1397000"/>
                  <a:ext cx="7497852" cy="1609347"/>
                  <a:chOff x="422032" y="1397000"/>
                  <a:chExt cx="7497852" cy="1609347"/>
                </a:xfrm>
              </p:grpSpPr>
              <p:graphicFrame>
                <p:nvGraphicFramePr>
                  <p:cNvPr id="12" name="Diagram 11">
                    <a:extLst>
                      <a:ext uri="{FF2B5EF4-FFF2-40B4-BE49-F238E27FC236}">
                        <a16:creationId xmlns:a16="http://schemas.microsoft.com/office/drawing/2014/main" id="{9FE9C145-C36D-E34B-BEE5-E7B1CF7ADA8F}"/>
                      </a:ext>
                    </a:extLst>
                  </p:cNvPr>
                  <p:cNvGraphicFramePr/>
                  <p:nvPr/>
                </p:nvGraphicFramePr>
                <p:xfrm>
                  <a:off x="422032" y="1397000"/>
                  <a:ext cx="7497852" cy="1609347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2" r:lo="rId3" r:qs="rId4" r:cs="rId5"/>
                  </a:graphicData>
                </a:graphic>
              </p:graphicFrame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76192C5-5FB2-024D-AAD6-DACBCA82BC93}"/>
                      </a:ext>
                    </a:extLst>
                  </p:cNvPr>
                  <p:cNvSpPr txBox="1"/>
                  <p:nvPr/>
                </p:nvSpPr>
                <p:spPr>
                  <a:xfrm>
                    <a:off x="4289235" y="1677077"/>
                    <a:ext cx="1587230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 algn="just"/>
                    <a:r>
                      <a:rPr lang="en-ES" sz="1600" dirty="0"/>
                      <a:t>Análisis del problema y planteamiento de su resolución</a:t>
                    </a:r>
                    <a:endParaRPr lang="en-GB" sz="1600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1EEAFDB-38F2-AD45-8BEC-90D0F2F7AB34}"/>
                      </a:ext>
                    </a:extLst>
                  </p:cNvPr>
                  <p:cNvSpPr txBox="1"/>
                  <p:nvPr/>
                </p:nvSpPr>
                <p:spPr>
                  <a:xfrm>
                    <a:off x="6185684" y="1677077"/>
                    <a:ext cx="1524753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 algn="just"/>
                    <a:r>
                      <a:rPr lang="en-ES" sz="1600" dirty="0"/>
                      <a:t>Aprendizaje del lenguaje de programación Python</a:t>
                    </a:r>
                    <a:endParaRPr lang="en-GB" sz="1600" dirty="0"/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A2460E-5794-4C42-92BF-712389B50D75}"/>
                    </a:ext>
                  </a:extLst>
                </p:cNvPr>
                <p:cNvSpPr txBox="1"/>
                <p:nvPr/>
              </p:nvSpPr>
              <p:spPr>
                <a:xfrm>
                  <a:off x="2466540" y="1677077"/>
                  <a:ext cx="1524752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just"/>
                  <a:r>
                    <a:rPr lang="en-ES" sz="1600" dirty="0"/>
                    <a:t>Obtención de un dataset con imágenes médicas</a:t>
                  </a:r>
                  <a:endParaRPr lang="en-GB" sz="16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0C7A1B9-8048-AA45-AFB3-54E5A15B0045}"/>
                    </a:ext>
                  </a:extLst>
                </p:cNvPr>
                <p:cNvSpPr txBox="1"/>
                <p:nvPr/>
              </p:nvSpPr>
              <p:spPr>
                <a:xfrm>
                  <a:off x="577375" y="1677077"/>
                  <a:ext cx="1524752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ES" sz="1600" dirty="0"/>
                    <a:t>Elaboración de un estado del arte sobre el </a:t>
                  </a:r>
                  <a:r>
                    <a:rPr lang="en-GB" sz="1600" dirty="0"/>
                    <a:t>Glioblastoma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1B0A7D-0179-4A47-A810-9DE43544E4BD}"/>
                  </a:ext>
                </a:extLst>
              </p:cNvPr>
              <p:cNvGrpSpPr/>
              <p:nvPr/>
            </p:nvGrpSpPr>
            <p:grpSpPr>
              <a:xfrm>
                <a:off x="810451" y="3636691"/>
                <a:ext cx="7497852" cy="1609347"/>
                <a:chOff x="422032" y="1397000"/>
                <a:chExt cx="7497852" cy="1609347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EBFBD70-C96A-7B42-9142-C47569540BE7}"/>
                    </a:ext>
                  </a:extLst>
                </p:cNvPr>
                <p:cNvGrpSpPr/>
                <p:nvPr/>
              </p:nvGrpSpPr>
              <p:grpSpPr>
                <a:xfrm>
                  <a:off x="422032" y="1397000"/>
                  <a:ext cx="7497852" cy="1609347"/>
                  <a:chOff x="422032" y="1397000"/>
                  <a:chExt cx="7497852" cy="1609347"/>
                </a:xfrm>
              </p:grpSpPr>
              <p:graphicFrame>
                <p:nvGraphicFramePr>
                  <p:cNvPr id="23" name="Diagram 22">
                    <a:extLst>
                      <a:ext uri="{FF2B5EF4-FFF2-40B4-BE49-F238E27FC236}">
                        <a16:creationId xmlns:a16="http://schemas.microsoft.com/office/drawing/2014/main" id="{9F690533-1BB5-3C44-A0E7-05520751DB8D}"/>
                      </a:ext>
                    </a:extLst>
                  </p:cNvPr>
                  <p:cNvGraphicFramePr/>
                  <p:nvPr/>
                </p:nvGraphicFramePr>
                <p:xfrm>
                  <a:off x="422032" y="1397000"/>
                  <a:ext cx="7497852" cy="1609347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7" r:lo="rId8" r:qs="rId9" r:cs="rId10"/>
                  </a:graphicData>
                </a:graphic>
              </p:graphicFrame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88075E2-3A2A-554A-9CBA-F66A40C964ED}"/>
                      </a:ext>
                    </a:extLst>
                  </p:cNvPr>
                  <p:cNvSpPr txBox="1"/>
                  <p:nvPr/>
                </p:nvSpPr>
                <p:spPr>
                  <a:xfrm>
                    <a:off x="4289235" y="1618085"/>
                    <a:ext cx="1598506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 algn="just"/>
                    <a:r>
                      <a:rPr lang="en-GB" sz="1600" dirty="0"/>
                      <a:t>Desarrollo de un </a:t>
                    </a:r>
                    <a:r>
                      <a:rPr lang="en-GB" sz="1600" dirty="0" err="1"/>
                      <a:t>sistema</a:t>
                    </a:r>
                    <a:r>
                      <a:rPr lang="en-GB" sz="1600" dirty="0"/>
                      <a:t> </a:t>
                    </a:r>
                    <a:r>
                      <a:rPr lang="en-GB" sz="1600" dirty="0" err="1"/>
                      <a:t>inteligente</a:t>
                    </a:r>
                    <a:r>
                      <a:rPr lang="en-GB" sz="1600" dirty="0"/>
                      <a:t> para la </a:t>
                    </a:r>
                    <a:r>
                      <a:rPr lang="en-GB" sz="1600" dirty="0" err="1"/>
                      <a:t>predicción</a:t>
                    </a:r>
                    <a:endParaRPr lang="en-GB" sz="1600" dirty="0"/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BC88558-BE21-7D4E-8507-1B1EDAE2976E}"/>
                      </a:ext>
                    </a:extLst>
                  </p:cNvPr>
                  <p:cNvSpPr txBox="1"/>
                  <p:nvPr/>
                </p:nvSpPr>
                <p:spPr>
                  <a:xfrm>
                    <a:off x="6185684" y="1618085"/>
                    <a:ext cx="1734200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/>
                    <a:r>
                      <a:rPr lang="en-GB" sz="1600" dirty="0" err="1"/>
                      <a:t>Análisis</a:t>
                    </a:r>
                    <a:r>
                      <a:rPr lang="en-GB" sz="1600" dirty="0"/>
                      <a:t> de las </a:t>
                    </a:r>
                    <a:r>
                      <a:rPr lang="en-GB" sz="1600" dirty="0" err="1"/>
                      <a:t>imágenes</a:t>
                    </a:r>
                    <a:r>
                      <a:rPr lang="en-GB" sz="1600" dirty="0"/>
                      <a:t> </a:t>
                    </a:r>
                    <a:r>
                      <a:rPr lang="en-GB" sz="1600" dirty="0" err="1"/>
                      <a:t>médicas</a:t>
                    </a:r>
                    <a:r>
                      <a:rPr lang="en-GB" sz="1600" dirty="0"/>
                      <a:t> para la </a:t>
                    </a:r>
                    <a:r>
                      <a:rPr lang="en-GB" sz="1600" dirty="0" err="1"/>
                      <a:t>detección</a:t>
                    </a:r>
                    <a:r>
                      <a:rPr lang="en-GB" sz="1600" dirty="0"/>
                      <a:t> del Glioblastoma</a:t>
                    </a:r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B581BFC-5A78-6844-8471-F1D97720FAB1}"/>
                    </a:ext>
                  </a:extLst>
                </p:cNvPr>
                <p:cNvSpPr txBox="1"/>
                <p:nvPr/>
              </p:nvSpPr>
              <p:spPr>
                <a:xfrm>
                  <a:off x="2466540" y="1618085"/>
                  <a:ext cx="1524752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GB" sz="1600" dirty="0" err="1"/>
                    <a:t>Evaluación</a:t>
                  </a:r>
                  <a:r>
                    <a:rPr lang="en-GB" sz="1600" dirty="0"/>
                    <a:t> y </a:t>
                  </a:r>
                  <a:r>
                    <a:rPr lang="en-GB" sz="1600" dirty="0" err="1"/>
                    <a:t>validación</a:t>
                  </a:r>
                  <a:r>
                    <a:rPr lang="en-GB" sz="1600" dirty="0"/>
                    <a:t> del </a:t>
                  </a:r>
                  <a:r>
                    <a:rPr lang="en-GB" sz="1600" dirty="0" err="1"/>
                    <a:t>sistema</a:t>
                  </a:r>
                  <a:r>
                    <a:rPr lang="en-GB" sz="1600" dirty="0"/>
                    <a:t> </a:t>
                  </a:r>
                  <a:r>
                    <a:rPr lang="en-GB" sz="1600" dirty="0" err="1"/>
                    <a:t>inteligente</a:t>
                  </a:r>
                  <a:endParaRPr lang="en-GB" sz="1600" dirty="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1A56259-FAE8-A048-B1F4-5E5CA7548214}"/>
                    </a:ext>
                  </a:extLst>
                </p:cNvPr>
                <p:cNvSpPr txBox="1"/>
                <p:nvPr/>
              </p:nvSpPr>
              <p:spPr>
                <a:xfrm>
                  <a:off x="577375" y="1618085"/>
                  <a:ext cx="1524752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GB" sz="1600" dirty="0"/>
                    <a:t>(</a:t>
                  </a:r>
                  <a:r>
                    <a:rPr lang="en-GB" sz="1600" dirty="0" err="1"/>
                    <a:t>Opcional</a:t>
                  </a:r>
                  <a:r>
                    <a:rPr lang="en-GB" sz="1600" dirty="0"/>
                    <a:t>) Desarrollo de una </a:t>
                  </a:r>
                  <a:r>
                    <a:rPr lang="en-GB" sz="1600" dirty="0" err="1"/>
                    <a:t>interfaz</a:t>
                  </a:r>
                  <a:r>
                    <a:rPr lang="en-GB" sz="1600" dirty="0"/>
                    <a:t> </a:t>
                  </a:r>
                  <a:r>
                    <a:rPr lang="en-GB" sz="1600" dirty="0" err="1"/>
                    <a:t>gráfica</a:t>
                  </a:r>
                  <a:endParaRPr lang="en-GB" sz="1600" dirty="0"/>
                </a:p>
              </p:txBody>
            </p:sp>
          </p:grpSp>
          <p:sp>
            <p:nvSpPr>
              <p:cNvPr id="26" name="Extract 25">
                <a:extLst>
                  <a:ext uri="{FF2B5EF4-FFF2-40B4-BE49-F238E27FC236}">
                    <a16:creationId xmlns:a16="http://schemas.microsoft.com/office/drawing/2014/main" id="{48567797-97AD-F242-9E45-32C3C6621CCD}"/>
                  </a:ext>
                </a:extLst>
              </p:cNvPr>
              <p:cNvSpPr/>
              <p:nvPr/>
            </p:nvSpPr>
            <p:spPr>
              <a:xfrm rot="10800000">
                <a:off x="7965181" y="3499814"/>
                <a:ext cx="236412" cy="273755"/>
              </a:xfrm>
              <a:prstGeom prst="flowChartExtract">
                <a:avLst/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C871DDA-48A6-3146-818A-B33BA0C6DC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7799" y="1857202"/>
              <a:ext cx="432000" cy="432000"/>
            </a:xfrm>
            <a:prstGeom prst="ellipse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dirty="0"/>
                <a:t>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BDB7A03-A67A-9B46-9B3F-FC47CF2ADF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9090" y="1861186"/>
              <a:ext cx="432000" cy="432000"/>
            </a:xfrm>
            <a:prstGeom prst="ellipse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dirty="0"/>
                <a:t>2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3A95D07-28DD-974A-BF0E-6D0E8B47D7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0653" y="1858591"/>
              <a:ext cx="432000" cy="432000"/>
            </a:xfrm>
            <a:prstGeom prst="ellipse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dirty="0"/>
                <a:t>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1EA2E0-89A0-6C45-9769-91D2DD6162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83946" y="1857202"/>
              <a:ext cx="432000" cy="432000"/>
            </a:xfrm>
            <a:prstGeom prst="ellipse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dirty="0"/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2B61CE7-8E39-0642-8222-7A552ECE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9367" y="5150243"/>
              <a:ext cx="432000" cy="432000"/>
            </a:xfrm>
            <a:prstGeom prst="ellipse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dirty="0"/>
                <a:t>5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AD149B7-E4A2-D74D-9C42-6DE9DA0418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11481" y="5150243"/>
              <a:ext cx="432000" cy="432000"/>
            </a:xfrm>
            <a:prstGeom prst="ellipse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dirty="0"/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360BB99-8799-1C42-A343-E62583A6E1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0713" y="5154989"/>
              <a:ext cx="432000" cy="432000"/>
            </a:xfrm>
            <a:prstGeom prst="ellipse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dirty="0"/>
                <a:t>7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9F62A7E-F607-E049-9488-33B3072813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2827" y="5154989"/>
              <a:ext cx="432000" cy="432000"/>
            </a:xfrm>
            <a:prstGeom prst="ellipse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dirty="0"/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585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2.1. GLIOBLASTOMA MULTIFORME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575938"/>
          </a:xfrm>
        </p:spPr>
        <p:txBody>
          <a:bodyPr>
            <a:normAutofit/>
          </a:bodyPr>
          <a:lstStyle/>
          <a:p>
            <a:r>
              <a:rPr lang="es-ES" dirty="0"/>
              <a:t>Clasificación de gliomas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64661" y="6277966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[2] </a:t>
            </a:r>
            <a:r>
              <a:rPr lang="en-GB" sz="600" dirty="0"/>
              <a:t>W. Taal, J. Bromberg, y M. Bent, «Chemotherapy in glioma», CNS Oncol., vol. 4, pp. 1-14, abr. 2015, </a:t>
            </a:r>
            <a:r>
              <a:rPr lang="en-GB" sz="600" dirty="0" err="1"/>
              <a:t>doi</a:t>
            </a:r>
            <a:r>
              <a:rPr lang="en-GB" sz="600" dirty="0"/>
              <a:t>: 10.2217/cns.15.2.</a:t>
            </a:r>
            <a:endParaRPr lang="en-US" sz="6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6152406-8774-4A80-90A7-4402A917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53" y="1901403"/>
            <a:ext cx="7664693" cy="3878729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11EF84EC-B020-4569-B406-8846EA865D9F}"/>
              </a:ext>
            </a:extLst>
          </p:cNvPr>
          <p:cNvSpPr txBox="1"/>
          <p:nvPr/>
        </p:nvSpPr>
        <p:spPr>
          <a:xfrm>
            <a:off x="3330560" y="5790482"/>
            <a:ext cx="24828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1. Clasificación de los gliomas </a:t>
            </a:r>
            <a:r>
              <a:rPr lang="en-ES" sz="1100" dirty="0"/>
              <a:t>[</a:t>
            </a:r>
            <a:r>
              <a:rPr lang="es-ES" sz="1100" dirty="0"/>
              <a:t>2</a:t>
            </a:r>
            <a:r>
              <a:rPr lang="en-ES" sz="1100" dirty="0"/>
              <a:t>]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F84DAB8-0D78-B24A-BB6C-FCE62182F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017225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727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2.1. GLIOBLASTOMA MULTIFORME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[3]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600" dirty="0"/>
              <a:t>C. Dupont, N. </a:t>
            </a:r>
            <a:r>
              <a:rPr lang="en-GB" sz="600" dirty="0" err="1"/>
              <a:t>Betrouni</a:t>
            </a:r>
            <a:r>
              <a:rPr lang="en-GB" sz="600" dirty="0"/>
              <a:t>, N. </a:t>
            </a:r>
            <a:r>
              <a:rPr lang="en-GB" sz="600" dirty="0" err="1"/>
              <a:t>Reyns</a:t>
            </a:r>
            <a:r>
              <a:rPr lang="en-GB" sz="600" dirty="0"/>
              <a:t>, y M. </a:t>
            </a:r>
            <a:r>
              <a:rPr lang="en-GB" sz="600" dirty="0" err="1"/>
              <a:t>Vermandel</a:t>
            </a:r>
            <a:r>
              <a:rPr lang="en-GB" sz="600" dirty="0"/>
              <a:t>, «On Image Segmentation Methods Applied to Glioblastoma: State of Art and New Trends», IRBM, vol. 37, </a:t>
            </a:r>
            <a:r>
              <a:rPr lang="en-GB" sz="600" dirty="0" err="1"/>
              <a:t>n.o</a:t>
            </a:r>
            <a:r>
              <a:rPr lang="en-GB" sz="600" dirty="0"/>
              <a:t> 3, pp. 131-143, jun. 2016, </a:t>
            </a:r>
            <a:r>
              <a:rPr lang="en-GB" sz="600" dirty="0" err="1"/>
              <a:t>doi</a:t>
            </a:r>
            <a:r>
              <a:rPr lang="en-GB" sz="600" dirty="0"/>
              <a:t>: 10.1016/j.irbm.2015.12.004.</a:t>
            </a:r>
            <a:endParaRPr lang="en-US" sz="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882BD10-8CC2-4CBD-BB05-6381406FF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363" y="2267105"/>
            <a:ext cx="3688838" cy="3543170"/>
          </a:xfrm>
          <a:prstGeom prst="rect">
            <a:avLst/>
          </a:prstGeom>
        </p:spPr>
      </p:pic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39A960A5-ABB0-4988-A464-4283C8D6C814}"/>
              </a:ext>
            </a:extLst>
          </p:cNvPr>
          <p:cNvSpPr txBox="1">
            <a:spLocks/>
          </p:cNvSpPr>
          <p:nvPr/>
        </p:nvSpPr>
        <p:spPr>
          <a:xfrm>
            <a:off x="419877" y="1367295"/>
            <a:ext cx="4870580" cy="484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Adquisición de imágenes</a:t>
            </a:r>
          </a:p>
          <a:p>
            <a:pPr lvl="1" algn="just"/>
            <a:r>
              <a:rPr lang="es-ES" dirty="0"/>
              <a:t>Resonancia magnética (RM)</a:t>
            </a:r>
          </a:p>
          <a:p>
            <a:pPr lvl="3" algn="just"/>
            <a:r>
              <a:rPr lang="es-ES" dirty="0"/>
              <a:t>Contraste superior</a:t>
            </a:r>
          </a:p>
          <a:p>
            <a:pPr lvl="3" algn="just"/>
            <a:r>
              <a:rPr lang="es-ES" dirty="0"/>
              <a:t>Mejor caracterización de tejidos</a:t>
            </a:r>
          </a:p>
          <a:p>
            <a:pPr marL="1371566" lvl="3" indent="0" algn="just">
              <a:buNone/>
            </a:pPr>
            <a:endParaRPr lang="es-ES" dirty="0"/>
          </a:p>
          <a:p>
            <a:pPr lvl="1" algn="just"/>
            <a:r>
              <a:rPr lang="es-ES" dirty="0"/>
              <a:t>Tomografía axial computarizada (TAC)</a:t>
            </a:r>
          </a:p>
          <a:p>
            <a:pPr lvl="3" algn="just"/>
            <a:r>
              <a:rPr lang="es-ES" dirty="0"/>
              <a:t>En casos necesarios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Distintos tipos de 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EF20F-3675-7841-ACDD-FFB5D767C9AD}"/>
              </a:ext>
            </a:extLst>
          </p:cNvPr>
          <p:cNvSpPr txBox="1"/>
          <p:nvPr/>
        </p:nvSpPr>
        <p:spPr>
          <a:xfrm>
            <a:off x="5399436" y="5854959"/>
            <a:ext cx="3319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2. Tipos de RM para la detección de tumores </a:t>
            </a:r>
            <a:r>
              <a:rPr lang="en-ES" sz="1100" dirty="0"/>
              <a:t>[</a:t>
            </a:r>
            <a:r>
              <a:rPr lang="es-ES" sz="1100" dirty="0"/>
              <a:t>3</a:t>
            </a:r>
            <a:r>
              <a:rPr lang="en-ES" sz="1100" dirty="0"/>
              <a:t>]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C8FE063-7770-894F-9064-C95FC5474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7919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471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611BAF7-E9B8-4769-B943-C86E5CC8A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417" y="1243029"/>
            <a:ext cx="2905972" cy="418459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2.1. GLIOBLASTOMA MULTIFORME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[4]</a:t>
            </a:r>
            <a:r>
              <a:rPr lang="en-GB" sz="600" dirty="0"/>
              <a:t> S. Bauer, R. Wiest, L.-P. Nolte, y M. Reyes, «A survey of MRI-based medical image analysis for brain </a:t>
            </a:r>
            <a:r>
              <a:rPr lang="en-GB" sz="600" dirty="0" err="1"/>
              <a:t>tumor</a:t>
            </a:r>
            <a:r>
              <a:rPr lang="en-GB" sz="600" dirty="0"/>
              <a:t> studies», Phys. Med. Biol., vol. 58, </a:t>
            </a:r>
            <a:r>
              <a:rPr lang="en-GB" sz="600" dirty="0" err="1"/>
              <a:t>n.o</a:t>
            </a:r>
            <a:r>
              <a:rPr lang="en-GB" sz="600" dirty="0"/>
              <a:t> 13, pp. R97-R129, jun. 2013, </a:t>
            </a:r>
            <a:r>
              <a:rPr lang="en-GB" sz="600" dirty="0" err="1"/>
              <a:t>doi</a:t>
            </a:r>
            <a:r>
              <a:rPr lang="en-GB" sz="600" dirty="0"/>
              <a:t>: 10.1088/0031-9155/58/13/R97.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39A960A5-ABB0-4988-A464-4283C8D6C814}"/>
              </a:ext>
            </a:extLst>
          </p:cNvPr>
          <p:cNvSpPr txBox="1">
            <a:spLocks/>
          </p:cNvSpPr>
          <p:nvPr/>
        </p:nvSpPr>
        <p:spPr>
          <a:xfrm>
            <a:off x="419877" y="1367295"/>
            <a:ext cx="4870580" cy="484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Proceso de segmentación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Métodos de segmentación</a:t>
            </a:r>
          </a:p>
          <a:p>
            <a:pPr lvl="1" algn="just"/>
            <a:r>
              <a:rPr lang="es-ES" dirty="0"/>
              <a:t>Manual</a:t>
            </a:r>
            <a:endParaRPr lang="en-US" dirty="0"/>
          </a:p>
          <a:p>
            <a:pPr lvl="2" algn="just"/>
            <a:r>
              <a:rPr lang="es-ES" dirty="0"/>
              <a:t>Mucho tiempo</a:t>
            </a:r>
          </a:p>
          <a:p>
            <a:pPr lvl="2" algn="just"/>
            <a:r>
              <a:rPr lang="es-ES" dirty="0"/>
              <a:t>Gran variabilidad</a:t>
            </a:r>
          </a:p>
          <a:p>
            <a:pPr lvl="1" algn="just"/>
            <a:r>
              <a:rPr lang="es-ES" dirty="0"/>
              <a:t>Asistida por ordenador</a:t>
            </a:r>
            <a:endParaRPr lang="en-US" dirty="0"/>
          </a:p>
          <a:p>
            <a:pPr lvl="2" algn="just"/>
            <a:r>
              <a:rPr lang="es-ES" dirty="0"/>
              <a:t>Tiempo</a:t>
            </a:r>
            <a:r>
              <a:rPr lang="en-US" dirty="0"/>
              <a:t> </a:t>
            </a:r>
            <a:r>
              <a:rPr lang="es-ES" dirty="0"/>
              <a:t>reducido</a:t>
            </a:r>
          </a:p>
          <a:p>
            <a:pPr lvl="2" algn="just"/>
            <a:r>
              <a:rPr lang="en-US" dirty="0"/>
              <a:t>Buena </a:t>
            </a:r>
            <a:r>
              <a:rPr lang="es-ES" dirty="0"/>
              <a:t>concordancia</a:t>
            </a:r>
          </a:p>
          <a:p>
            <a:pPr lvl="3" algn="just"/>
            <a:r>
              <a:rPr lang="es-ES" dirty="0"/>
              <a:t>Basada en la intensidad</a:t>
            </a:r>
          </a:p>
          <a:p>
            <a:pPr lvl="3" algn="just"/>
            <a:r>
              <a:rPr lang="es-ES" dirty="0"/>
              <a:t>Basada en atlas</a:t>
            </a:r>
          </a:p>
          <a:p>
            <a:pPr lvl="3" algn="just"/>
            <a:r>
              <a:rPr lang="es-ES" dirty="0"/>
              <a:t>Basada en la superficie</a:t>
            </a:r>
          </a:p>
          <a:p>
            <a:pPr lvl="3" algn="just"/>
            <a:r>
              <a:rPr lang="es-ES" dirty="0"/>
              <a:t>Híbrida</a:t>
            </a:r>
          </a:p>
          <a:p>
            <a:pPr marL="457188" lvl="1" indent="0">
              <a:buNone/>
            </a:pP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4057F6C-2CE1-4768-9ED1-D1868FD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961" y="4495985"/>
            <a:ext cx="1284625" cy="1331768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98CD3CA-9C6F-4BCC-B214-8C8C721FECEB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[5]</a:t>
            </a:r>
            <a:r>
              <a:rPr lang="en-GB" sz="600" dirty="0"/>
              <a:t> E. Lotan, R. Jain, N. </a:t>
            </a:r>
            <a:r>
              <a:rPr lang="en-GB" sz="600" dirty="0" err="1"/>
              <a:t>Razavian</a:t>
            </a:r>
            <a:r>
              <a:rPr lang="en-GB" sz="600" dirty="0"/>
              <a:t>, G. M. </a:t>
            </a:r>
            <a:r>
              <a:rPr lang="en-GB" sz="600" dirty="0" err="1"/>
              <a:t>Fatterpekar</a:t>
            </a:r>
            <a:r>
              <a:rPr lang="en-GB" sz="600" dirty="0"/>
              <a:t>, y </a:t>
            </a:r>
            <a:r>
              <a:rPr lang="en-GB" sz="600" dirty="0" err="1"/>
              <a:t>Y</a:t>
            </a:r>
            <a:r>
              <a:rPr lang="en-GB" sz="600" dirty="0"/>
              <a:t>. W. Lui, «State of the Art: Machine Learning Applications in Glioma Imaging», Am. J. </a:t>
            </a:r>
            <a:r>
              <a:rPr lang="en-GB" sz="600" dirty="0" err="1"/>
              <a:t>Roentgenol</a:t>
            </a:r>
            <a:r>
              <a:rPr lang="en-GB" sz="600" dirty="0"/>
              <a:t>., vol. 212, </a:t>
            </a:r>
            <a:r>
              <a:rPr lang="en-GB" sz="600" dirty="0" err="1"/>
              <a:t>n.o</a:t>
            </a:r>
            <a:r>
              <a:rPr lang="en-GB" sz="600" dirty="0"/>
              <a:t> 1, pp. 26-37, oct. 2018, </a:t>
            </a:r>
            <a:r>
              <a:rPr lang="en-GB" sz="600" dirty="0" err="1"/>
              <a:t>doi</a:t>
            </a:r>
            <a:r>
              <a:rPr lang="en-GB" sz="600" dirty="0"/>
              <a:t>: 10.2214/AJR.18.20218.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E3A0124C-578B-4E30-8B69-9E0B7BD42F03}"/>
              </a:ext>
            </a:extLst>
          </p:cNvPr>
          <p:cNvSpPr txBox="1"/>
          <p:nvPr/>
        </p:nvSpPr>
        <p:spPr>
          <a:xfrm>
            <a:off x="3423387" y="5871553"/>
            <a:ext cx="2793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4. Segmentación de tumor cerebral </a:t>
            </a:r>
            <a:r>
              <a:rPr lang="en-ES" sz="1100" dirty="0"/>
              <a:t>[</a:t>
            </a:r>
            <a:r>
              <a:rPr lang="es-ES" sz="1100" dirty="0"/>
              <a:t>5</a:t>
            </a:r>
            <a:r>
              <a:rPr lang="en-ES" sz="1100" dirty="0"/>
              <a:t>]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FBCEFE7F-C8FC-4C0A-A180-B8DDD4535E86}"/>
              </a:ext>
            </a:extLst>
          </p:cNvPr>
          <p:cNvSpPr txBox="1"/>
          <p:nvPr/>
        </p:nvSpPr>
        <p:spPr>
          <a:xfrm>
            <a:off x="5982102" y="5463089"/>
            <a:ext cx="3138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3. Bloques principales de la segmentación </a:t>
            </a:r>
            <a:r>
              <a:rPr lang="en-ES" sz="1100" dirty="0"/>
              <a:t>[</a:t>
            </a:r>
            <a:r>
              <a:rPr lang="es-ES" sz="1100" dirty="0"/>
              <a:t>4</a:t>
            </a:r>
            <a:r>
              <a:rPr lang="en-ES" sz="1100" dirty="0"/>
              <a:t>]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7CD81C6-D42D-0744-8D16-846E022EC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7919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07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Análisis de supervivencia</a:t>
            </a:r>
          </a:p>
          <a:p>
            <a:pPr lvl="1" algn="just"/>
            <a:r>
              <a:rPr lang="es-ES_tradnl" dirty="0"/>
              <a:t>Tiempo hasta evento de interés</a:t>
            </a:r>
          </a:p>
          <a:p>
            <a:pPr lvl="1" algn="just"/>
            <a:r>
              <a:rPr lang="es-ES_tradnl" dirty="0"/>
              <a:t>Regresión de Cox</a:t>
            </a:r>
          </a:p>
          <a:p>
            <a:pPr lvl="2" algn="just"/>
            <a:r>
              <a:rPr lang="es-ES_tradnl" dirty="0"/>
              <a:t>Tasa de riesgo</a:t>
            </a:r>
          </a:p>
          <a:p>
            <a:pPr lvl="1" algn="just"/>
            <a:endParaRPr lang="es-ES_tradnl" dirty="0"/>
          </a:p>
          <a:p>
            <a:pPr marL="457188" lvl="1" indent="0" algn="just">
              <a:buNone/>
            </a:pPr>
            <a:endParaRPr lang="es-ES_tradnl" dirty="0"/>
          </a:p>
          <a:p>
            <a:pPr lvl="1" algn="just"/>
            <a:r>
              <a:rPr lang="es-ES_tradnl" dirty="0"/>
              <a:t>Evaluación</a:t>
            </a:r>
          </a:p>
          <a:p>
            <a:pPr lvl="2" algn="just"/>
            <a:r>
              <a:rPr lang="es-ES_tradnl" dirty="0"/>
              <a:t>C-</a:t>
            </a:r>
            <a:r>
              <a:rPr lang="es-ES_tradnl" dirty="0" err="1"/>
              <a:t>Index</a:t>
            </a:r>
            <a:endParaRPr lang="es-ES_tradnl" dirty="0"/>
          </a:p>
          <a:p>
            <a:pPr marL="0" indent="0" algn="just">
              <a:buNone/>
            </a:pPr>
            <a:endParaRPr lang="es-ES_tradnl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9.6.2021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A3AD"/>
                </a:solidFill>
              </a:rPr>
              <a:t>2.2. TÉCNICAS DE ANÁLISIS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694C0C-511E-6D43-A55A-4F8DEC6E4ADF}"/>
              </a:ext>
            </a:extLst>
          </p:cNvPr>
          <p:cNvGrpSpPr/>
          <p:nvPr/>
        </p:nvGrpSpPr>
        <p:grpSpPr>
          <a:xfrm>
            <a:off x="3664942" y="2120900"/>
            <a:ext cx="5381461" cy="4339627"/>
            <a:chOff x="3410080" y="2489144"/>
            <a:chExt cx="5381461" cy="4020606"/>
          </a:xfrm>
        </p:grpSpPr>
        <p:pic>
          <p:nvPicPr>
            <p:cNvPr id="20" name="Imagen 9" descr="Chart, line chart&#10;&#10;Description automatically generated">
              <a:extLst>
                <a:ext uri="{FF2B5EF4-FFF2-40B4-BE49-F238E27FC236}">
                  <a16:creationId xmlns:a16="http://schemas.microsoft.com/office/drawing/2014/main" id="{D98C476C-6F07-0D4A-8E66-C578D58D8108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" b="4121"/>
            <a:stretch/>
          </p:blipFill>
          <p:spPr bwMode="auto">
            <a:xfrm>
              <a:off x="3701844" y="2489144"/>
              <a:ext cx="5089697" cy="37345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610D63-8C48-284C-9247-CAA5EC46BFF7}"/>
                </a:ext>
              </a:extLst>
            </p:cNvPr>
            <p:cNvSpPr txBox="1"/>
            <p:nvPr/>
          </p:nvSpPr>
          <p:spPr>
            <a:xfrm rot="16200000">
              <a:off x="2813331" y="4171773"/>
              <a:ext cx="1562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/>
                <a:t>Supervivencia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08AE11-D2B2-A041-95B6-1C0E0C030E16}"/>
                </a:ext>
              </a:extLst>
            </p:cNvPr>
            <p:cNvSpPr txBox="1"/>
            <p:nvPr/>
          </p:nvSpPr>
          <p:spPr>
            <a:xfrm>
              <a:off x="5465277" y="6140418"/>
              <a:ext cx="1562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/>
                <a:t>Tiempo (Días)</a:t>
              </a:r>
            </a:p>
          </p:txBody>
        </p:sp>
      </p:grp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7C6B285-312A-1242-9AEB-8BCE9AD8A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79193"/>
              </p:ext>
            </p:extLst>
          </p:nvPr>
        </p:nvGraphicFramePr>
        <p:xfrm>
          <a:off x="162933" y="251079"/>
          <a:ext cx="7972434" cy="51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43">
                  <a:extLst>
                    <a:ext uri="{9D8B030D-6E8A-4147-A177-3AD203B41FA5}">
                      <a16:colId xmlns:a16="http://schemas.microsoft.com/office/drawing/2014/main" val="222249042"/>
                    </a:ext>
                  </a:extLst>
                </a:gridCol>
                <a:gridCol w="1376256">
                  <a:extLst>
                    <a:ext uri="{9D8B030D-6E8A-4147-A177-3AD203B41FA5}">
                      <a16:colId xmlns:a16="http://schemas.microsoft.com/office/drawing/2014/main" val="15161076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213132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73663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2867242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52604957"/>
                    </a:ext>
                  </a:extLst>
                </a:gridCol>
                <a:gridCol w="1279535">
                  <a:extLst>
                    <a:ext uri="{9D8B030D-6E8A-4147-A177-3AD203B41FA5}">
                      <a16:colId xmlns:a16="http://schemas.microsoft.com/office/drawing/2014/main" val="2893195542"/>
                    </a:ext>
                  </a:extLst>
                </a:gridCol>
              </a:tblGrid>
              <a:tr h="511843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1. INTRODUCCIÓN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l" defTabSz="457200" rtl="0" eaLnBrk="1" latinLnBrk="0" hangingPunct="1">
                        <a:tabLst/>
                      </a:pPr>
                      <a:r>
                        <a:rPr lang="en-ES" sz="105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 ESTADO DEL ARTE</a:t>
                      </a:r>
                    </a:p>
                  </a:txBody>
                  <a:tcPr anchor="ctr">
                    <a:solidFill>
                      <a:srgbClr val="00485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3. DISEÑO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4. DESARROLLO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5. EVALUACIÓN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6. CONCLUSIONES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r>
                        <a:rPr lang="en-ES" sz="1050" b="0" dirty="0">
                          <a:solidFill>
                            <a:srgbClr val="004851"/>
                          </a:solidFill>
                        </a:rPr>
                        <a:t>7. LÍNEAS FUTURAS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04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7103D3-2E93-B342-991F-74A01CB4AA62}"/>
                  </a:ext>
                </a:extLst>
              </p:cNvPr>
              <p:cNvSpPr txBox="1"/>
              <p:nvPr/>
            </p:nvSpPr>
            <p:spPr>
              <a:xfrm>
                <a:off x="1024484" y="2837112"/>
                <a:ext cx="2879970" cy="387735"/>
              </a:xfrm>
              <a:prstGeom prst="rect">
                <a:avLst/>
              </a:prstGeom>
              <a:noFill/>
              <a:ln w="38100" cmpd="dbl">
                <a:solidFill>
                  <a:srgbClr val="00485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 … + </m:t>
                          </m:r>
                          <m:sSub>
                            <m:sSubPr>
                              <m:ctrlPr>
                                <a:rPr lang="en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E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7103D3-2E93-B342-991F-74A01CB4A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84" y="2837112"/>
                <a:ext cx="2879970" cy="387735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  <a:ln w="38100" cmpd="dbl">
                <a:solidFill>
                  <a:srgbClr val="004851"/>
                </a:solidFill>
              </a:ln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69599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2407</TotalTime>
  <Words>3291</Words>
  <Application>Microsoft Macintosh PowerPoint</Application>
  <PresentationFormat>On-screen Show (4:3)</PresentationFormat>
  <Paragraphs>713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AppleSymbols</vt:lpstr>
      <vt:lpstr>Arial</vt:lpstr>
      <vt:lpstr>Arial Black</vt:lpstr>
      <vt:lpstr>Arial Nova Light</vt:lpstr>
      <vt:lpstr>Calibri</vt:lpstr>
      <vt:lpstr>Cambria Math</vt:lpstr>
      <vt:lpstr>Symbol</vt:lpstr>
      <vt:lpstr>System Font Regular</vt:lpstr>
      <vt:lpstr>MU Theme</vt:lpstr>
      <vt:lpstr>DETECCIÓN AUTOMATIZADA DEL GLIOBLASTOMA MULTIFORME</vt:lpstr>
      <vt:lpstr>ÍNDICE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knowledge transfer</dc:title>
  <dc:creator>Uribeetxeberria, Roberto</dc:creator>
  <cp:lastModifiedBy>Ainhoa Arruabarrena Ortiz</cp:lastModifiedBy>
  <cp:revision>410</cp:revision>
  <cp:lastPrinted>2018-07-13T13:37:53Z</cp:lastPrinted>
  <dcterms:created xsi:type="dcterms:W3CDTF">2017-11-28T21:27:45Z</dcterms:created>
  <dcterms:modified xsi:type="dcterms:W3CDTF">2021-06-10T06:03:58Z</dcterms:modified>
</cp:coreProperties>
</file>